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378" r:id="rId3"/>
    <p:sldId id="321" r:id="rId4"/>
    <p:sldId id="268" r:id="rId5"/>
    <p:sldId id="336" r:id="rId6"/>
    <p:sldId id="380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  <p:sldId id="346" r:id="rId16"/>
    <p:sldId id="347" r:id="rId17"/>
    <p:sldId id="348" r:id="rId18"/>
    <p:sldId id="381" r:id="rId19"/>
    <p:sldId id="350" r:id="rId20"/>
    <p:sldId id="351" r:id="rId21"/>
    <p:sldId id="382" r:id="rId22"/>
    <p:sldId id="353" r:id="rId23"/>
    <p:sldId id="383" r:id="rId24"/>
    <p:sldId id="384" r:id="rId25"/>
    <p:sldId id="385" r:id="rId26"/>
    <p:sldId id="371" r:id="rId27"/>
    <p:sldId id="372" r:id="rId28"/>
    <p:sldId id="300" r:id="rId29"/>
    <p:sldId id="301" r:id="rId30"/>
    <p:sldId id="326" r:id="rId31"/>
    <p:sldId id="282" r:id="rId32"/>
    <p:sldId id="283" r:id="rId33"/>
    <p:sldId id="284" r:id="rId34"/>
    <p:sldId id="302" r:id="rId35"/>
    <p:sldId id="389" r:id="rId36"/>
    <p:sldId id="317" r:id="rId37"/>
    <p:sldId id="318" r:id="rId38"/>
    <p:sldId id="386" r:id="rId3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06" autoAdjust="0"/>
    <p:restoredTop sz="94660"/>
  </p:normalViewPr>
  <p:slideViewPr>
    <p:cSldViewPr snapToGrid="0">
      <p:cViewPr varScale="1">
        <p:scale>
          <a:sx n="84" d="100"/>
          <a:sy n="84" d="100"/>
        </p:scale>
        <p:origin x="1229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0EFE99-D792-4D44-AEEC-8F214487C2E1}" type="datetimeFigureOut">
              <a:rPr lang="es-ES" smtClean="0"/>
              <a:t>28/12/2018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725954-5C64-4AF2-9A8D-98388C0B908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766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 smtClean="0"/>
          </a:p>
        </p:txBody>
      </p:sp>
      <p:sp>
        <p:nvSpPr>
          <p:cNvPr id="2048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73934330-B927-4605-9AF2-8CC1C000C123}" type="slidenum">
              <a:rPr lang="es-ES" altLang="es-ES" smtClean="0"/>
              <a:pPr/>
              <a:t>9</a:t>
            </a:fld>
            <a:endParaRPr lang="es-ES" altLang="es-ES" smtClean="0"/>
          </a:p>
        </p:txBody>
      </p:sp>
    </p:spTree>
    <p:extLst>
      <p:ext uri="{BB962C8B-B14F-4D97-AF65-F5344CB8AC3E}">
        <p14:creationId xmlns:p14="http://schemas.microsoft.com/office/powerpoint/2010/main" val="918353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28/12/2018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0665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28/12/2018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8099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28/12/2018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59703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16A56D-182D-496C-96E2-09DD32842FE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4317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71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3924300"/>
            <a:ext cx="4038600" cy="21717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D9360D-298C-4A9C-BC14-5E7425F6E53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52973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28/12/2018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6647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28/12/2018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90073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28/12/2018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1255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28/12/2018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5172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28/12/2018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6011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28/12/2018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4544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28/12/2018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7422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11AC8-5152-425A-AC3D-4F6441A86CAD}" type="datetimeFigureOut">
              <a:rPr lang="es-ES" smtClean="0"/>
              <a:t>28/12/2018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6492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11AC8-5152-425A-AC3D-4F6441A86CAD}" type="datetimeFigureOut">
              <a:rPr lang="es-ES" smtClean="0"/>
              <a:t>28/12/2018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5C1A42-CBA1-4601-9052-E2EF99F5799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6588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9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2735" y="765477"/>
            <a:ext cx="4932301" cy="9038806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1397" y="9804283"/>
            <a:ext cx="8437437" cy="632807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" b="3200"/>
          <a:stretch/>
        </p:blipFill>
        <p:spPr>
          <a:xfrm>
            <a:off x="2808304" y="9639004"/>
            <a:ext cx="8849199" cy="6430950"/>
          </a:xfrm>
          <a:prstGeom prst="rect">
            <a:avLst/>
          </a:prstGeom>
        </p:spPr>
      </p:pic>
      <p:sp>
        <p:nvSpPr>
          <p:cNvPr id="12" name="3 CuadroTexto"/>
          <p:cNvSpPr txBox="1"/>
          <p:nvPr/>
        </p:nvSpPr>
        <p:spPr>
          <a:xfrm>
            <a:off x="3378468" y="201838"/>
            <a:ext cx="2497735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urlz MT" pitchFamily="82" charset="0"/>
              </a:rPr>
              <a:t>¡Es Navidad!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0" y="4560499"/>
            <a:ext cx="8804013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3200" dirty="0">
              <a:solidFill>
                <a:srgbClr val="FFFF00"/>
              </a:solidFill>
              <a:latin typeface="Edwardian Script ITC" panose="030303020407070D0804" pitchFamily="66" charset="0"/>
            </a:endParaRPr>
          </a:p>
          <a:p>
            <a:r>
              <a:rPr lang="es-ES" sz="4400" b="1" dirty="0">
                <a:solidFill>
                  <a:srgbClr val="FFFF00"/>
                </a:solidFill>
                <a:latin typeface="Edwardian Script ITC" panose="030303020407070D0804" pitchFamily="66" charset="0"/>
              </a:rPr>
              <a:t>      </a:t>
            </a:r>
            <a:r>
              <a:rPr lang="es-ES" sz="7200" b="1" dirty="0" smtClean="0">
                <a:solidFill>
                  <a:srgbClr val="FFFF00"/>
                </a:solidFill>
                <a:latin typeface="Edwardian Script ITC" panose="030303020407070D0804" pitchFamily="66" charset="0"/>
              </a:rPr>
              <a:t>Fiesta de la Sagrada Familia</a:t>
            </a:r>
            <a:endParaRPr lang="es-ES" sz="7200" b="1" dirty="0">
              <a:solidFill>
                <a:srgbClr val="FFFF00"/>
              </a:solidFill>
              <a:latin typeface="Edwardian Script ITC" panose="030303020407070D0804" pitchFamily="66" charset="0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64" y="190135"/>
            <a:ext cx="2482004" cy="1594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6479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4 Rectángulo"/>
          <p:cNvSpPr>
            <a:spLocks noChangeArrowheads="1"/>
          </p:cNvSpPr>
          <p:nvPr/>
        </p:nvSpPr>
        <p:spPr bwMode="auto">
          <a:xfrm>
            <a:off x="431800" y="709613"/>
            <a:ext cx="45720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"Creo en un solo Dios, </a:t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Padre todopoderoso, </a:t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Creador del cielo y de la tierra, </a:t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de todo lo visible y lo invisible. </a:t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Creo en un solo Señor, Jesucristo, </a:t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Hijo único de Dios, </a:t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nacido del Padre antes de todos los siglos: </a:t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Dios de Dios, Luz de Luz, </a:t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Dios verdadero de Dios verdadero, </a:t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engendrado, no creado, </a:t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de la misma naturaleza del Padre, </a:t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por quien todo fue hecho; </a:t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que por nosotros lo hombres, </a:t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y por nuestra salvación  bajó del cielo, </a:t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y por obra del Espíritu Santo </a:t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se encarnó de María, la Virgen, </a:t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y se hizo hombre; </a:t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y por nuestra causa fue crucificado </a:t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en tiempos de Poncio Pilato; </a:t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padeció y fue sepultado, </a:t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y resucitó al tercer día, según las Escrituras, </a:t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s-ES" altLang="es-E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8" name="5 Rectángulo"/>
          <p:cNvSpPr>
            <a:spLocks noChangeArrowheads="1"/>
          </p:cNvSpPr>
          <p:nvPr/>
        </p:nvSpPr>
        <p:spPr bwMode="auto">
          <a:xfrm>
            <a:off x="5040313" y="307975"/>
            <a:ext cx="4068762" cy="624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s-ES" altLang="es-E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y subió al cielo, </a:t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y está sentado a la derecha del Padre; </a:t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y de nuevo vendrá con gloria </a:t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para juzgar a vivos y muertos, </a:t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y su reino no tendrá fin.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Creo en el Espíritu Santo, </a:t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Señor y dador de vida, </a:t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que procede del Padre y del Hijo, </a:t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que con el Padre y el Hijo </a:t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recibe una misma adoración y gloria, </a:t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y que habló por los profetas. </a:t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Creo en la Iglesia, </a:t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que es una, santa, católica y apostólica.</a:t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Confieso que hay un solo bautismo </a:t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para el perdón de los pecados. </a:t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/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Espero la resurrección de los muertos </a:t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y la vida del mundo futuro. </a:t>
            </a:r>
            <a:b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</a:br>
            <a:endParaRPr lang="es-ES" altLang="es-ES" sz="16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Amén. </a:t>
            </a:r>
          </a:p>
        </p:txBody>
      </p:sp>
      <p:sp>
        <p:nvSpPr>
          <p:cNvPr id="21509" name="6 CuadroTexto"/>
          <p:cNvSpPr txBox="1">
            <a:spLocks noChangeArrowheads="1"/>
          </p:cNvSpPr>
          <p:nvPr/>
        </p:nvSpPr>
        <p:spPr bwMode="auto">
          <a:xfrm>
            <a:off x="431800" y="122238"/>
            <a:ext cx="4787900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b="1">
                <a:solidFill>
                  <a:srgbClr val="FFFF00"/>
                </a:solidFill>
                <a:latin typeface="Comic Sans MS" panose="030F0702030302020204" pitchFamily="66" charset="0"/>
              </a:rPr>
              <a:t>CREDO de Nicea - Constantinopla 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9327" y="5806667"/>
            <a:ext cx="1456658" cy="933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51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9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1213422" y="4475163"/>
            <a:ext cx="3889375" cy="208915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ES" sz="2800" u="sng" dirty="0" smtClean="0">
                <a:solidFill>
                  <a:schemeClr val="bg1"/>
                </a:solidFill>
                <a:latin typeface="Comic Sans MS" pitchFamily="66" charset="0"/>
              </a:rPr>
              <a:t>Respondemos: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ES" sz="2800" dirty="0" smtClean="0">
                <a:solidFill>
                  <a:schemeClr val="bg1"/>
                </a:solidFill>
                <a:latin typeface="Comic Sans MS" pitchFamily="66" charset="0"/>
              </a:rPr>
              <a:t>Te rogamos, óyenos.</a:t>
            </a:r>
          </a:p>
        </p:txBody>
      </p:sp>
      <p:pic>
        <p:nvPicPr>
          <p:cNvPr id="22531" name="Picture 8" descr="1995089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7605713"/>
            <a:ext cx="3495675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3422" y="847725"/>
            <a:ext cx="6748462" cy="36274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0599" y="210250"/>
            <a:ext cx="2225233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6432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7433" y="3756367"/>
            <a:ext cx="2650807" cy="22046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820547" y="849249"/>
            <a:ext cx="6321425" cy="5111750"/>
          </a:xfrm>
        </p:spPr>
        <p:txBody>
          <a:bodyPr/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r>
              <a:rPr lang="es-ES" sz="3100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El Tamborilero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s-ES" sz="18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ES" sz="2600" dirty="0" smtClean="0">
                <a:solidFill>
                  <a:schemeClr val="bg1"/>
                </a:solidFill>
                <a:latin typeface="Comic Sans MS" pitchFamily="66" charset="0"/>
              </a:rPr>
              <a:t>El camino que lleva a Belén,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ES" sz="2600" dirty="0" smtClean="0">
                <a:solidFill>
                  <a:schemeClr val="bg1"/>
                </a:solidFill>
                <a:latin typeface="Comic Sans MS" pitchFamily="66" charset="0"/>
              </a:rPr>
              <a:t>baja hasta el valle que la nieve cubrió.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ES" sz="2600" dirty="0" smtClean="0">
                <a:solidFill>
                  <a:schemeClr val="bg1"/>
                </a:solidFill>
                <a:latin typeface="Comic Sans MS" pitchFamily="66" charset="0"/>
              </a:rPr>
              <a:t>Los pastorcillos quieren ver a su Rey.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ES" sz="2600" dirty="0" smtClean="0">
                <a:solidFill>
                  <a:schemeClr val="bg1"/>
                </a:solidFill>
                <a:latin typeface="Comic Sans MS" pitchFamily="66" charset="0"/>
              </a:rPr>
              <a:t>Le traen regalos en su humilde zurrón.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n-GB" sz="2600" dirty="0" smtClean="0">
                <a:solidFill>
                  <a:schemeClr val="bg1"/>
                </a:solidFill>
                <a:latin typeface="Comic Sans MS" pitchFamily="66" charset="0"/>
              </a:rPr>
              <a:t>Ro </a:t>
            </a:r>
            <a:r>
              <a:rPr lang="en-GB" sz="2600" dirty="0" err="1" smtClean="0">
                <a:solidFill>
                  <a:schemeClr val="bg1"/>
                </a:solidFill>
                <a:latin typeface="Comic Sans MS" pitchFamily="66" charset="0"/>
              </a:rPr>
              <a:t>po</a:t>
            </a:r>
            <a:r>
              <a:rPr lang="en-GB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600" dirty="0" err="1" smtClean="0">
                <a:solidFill>
                  <a:schemeClr val="bg1"/>
                </a:solidFill>
                <a:latin typeface="Comic Sans MS" pitchFamily="66" charset="0"/>
              </a:rPr>
              <a:t>pom</a:t>
            </a:r>
            <a:r>
              <a:rPr lang="en-GB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600" dirty="0" err="1" smtClean="0">
                <a:solidFill>
                  <a:schemeClr val="bg1"/>
                </a:solidFill>
                <a:latin typeface="Comic Sans MS" pitchFamily="66" charset="0"/>
              </a:rPr>
              <a:t>pom</a:t>
            </a:r>
            <a:r>
              <a:rPr lang="en-GB" sz="26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GB" sz="2600" dirty="0" err="1" smtClean="0">
                <a:solidFill>
                  <a:schemeClr val="bg1"/>
                </a:solidFill>
                <a:latin typeface="Comic Sans MS" pitchFamily="66" charset="0"/>
              </a:rPr>
              <a:t>ro</a:t>
            </a:r>
            <a:r>
              <a:rPr lang="en-GB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600" dirty="0" err="1" smtClean="0">
                <a:solidFill>
                  <a:schemeClr val="bg1"/>
                </a:solidFill>
                <a:latin typeface="Comic Sans MS" pitchFamily="66" charset="0"/>
              </a:rPr>
              <a:t>po</a:t>
            </a:r>
            <a:r>
              <a:rPr lang="en-GB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600" dirty="0" err="1" smtClean="0">
                <a:solidFill>
                  <a:schemeClr val="bg1"/>
                </a:solidFill>
                <a:latin typeface="Comic Sans MS" pitchFamily="66" charset="0"/>
              </a:rPr>
              <a:t>pom</a:t>
            </a:r>
            <a:r>
              <a:rPr lang="en-GB" sz="2600" dirty="0" smtClean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600" dirty="0" err="1" smtClean="0">
                <a:solidFill>
                  <a:schemeClr val="bg1"/>
                </a:solidFill>
                <a:latin typeface="Comic Sans MS" pitchFamily="66" charset="0"/>
              </a:rPr>
              <a:t>pom</a:t>
            </a:r>
            <a:r>
              <a:rPr lang="en-GB" sz="2600" dirty="0" smtClean="0">
                <a:solidFill>
                  <a:schemeClr val="bg1"/>
                </a:solidFill>
                <a:latin typeface="Comic Sans MS" pitchFamily="66" charset="0"/>
              </a:rPr>
              <a:t>, </a:t>
            </a:r>
            <a:endParaRPr lang="es-ES" sz="2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ES" sz="2600" dirty="0" smtClean="0">
                <a:solidFill>
                  <a:schemeClr val="bg1"/>
                </a:solidFill>
                <a:latin typeface="Comic Sans MS" pitchFamily="66" charset="0"/>
              </a:rPr>
              <a:t>Ha nacido en  un portal de Belén, el Niño Dios.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s-ES" sz="2600" dirty="0" smtClean="0">
              <a:solidFill>
                <a:schemeClr val="bg1"/>
              </a:solidFill>
              <a:latin typeface="Comic Sans MS" pitchFamily="66" charset="0"/>
            </a:endParaRP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Tx/>
              <a:buNone/>
              <a:defRPr/>
            </a:pPr>
            <a:endParaRPr lang="es-ES" sz="1600" dirty="0" smtClean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7759" y="530290"/>
            <a:ext cx="2225233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623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8413"/>
            <a:ext cx="8229600" cy="507206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s-ES" altLang="es-ES" i="1" dirty="0" smtClean="0">
                <a:solidFill>
                  <a:srgbClr val="FFFF00"/>
                </a:solidFill>
              </a:rPr>
              <a:t>“Orad, hermanos, para que este sacrificio, mío y vuestro, 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i="1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  <a:defRPr/>
            </a:pPr>
            <a:endParaRPr lang="es-ES" altLang="es-ES" i="1" dirty="0" smtClean="0">
              <a:latin typeface="Comic Sans MS" panose="030F0702030302020204" pitchFamily="66" charset="0"/>
            </a:endParaRP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  <a:defRPr/>
            </a:pPr>
            <a:r>
              <a:rPr lang="es-ES" altLang="es-ES" sz="4000" b="1" dirty="0" smtClean="0">
                <a:solidFill>
                  <a:srgbClr val="FFFF00"/>
                </a:solidFill>
              </a:rPr>
              <a:t>Todos:</a:t>
            </a:r>
            <a:r>
              <a:rPr lang="es-ES" altLang="es-ES" sz="4000" b="1" dirty="0" smtClean="0"/>
              <a:t> </a:t>
            </a:r>
            <a:r>
              <a:rPr lang="es-ES" altLang="es-ES" sz="4000" dirty="0" smtClean="0">
                <a:solidFill>
                  <a:schemeClr val="bg1"/>
                </a:solidFill>
                <a:latin typeface="Arial Rounded MT Bold" panose="020F0704030504030204" pitchFamily="34" charset="0"/>
              </a:rPr>
              <a:t>“El Señor reciba de tus manos este sacrificio, para alabanza y gloria de su Nombre, para nuestro bien y el de toda su Santa Iglesia” 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7215" y="5202874"/>
            <a:ext cx="2225233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1905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/>
          <p:cNvSpPr>
            <a:spLocks noGrp="1"/>
          </p:cNvSpPr>
          <p:nvPr>
            <p:ph idx="1"/>
          </p:nvPr>
        </p:nvSpPr>
        <p:spPr>
          <a:xfrm>
            <a:off x="611188" y="549275"/>
            <a:ext cx="8172450" cy="573563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s-ES" altLang="es-ES" i="1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800" i="1" dirty="0" smtClean="0">
                <a:solidFill>
                  <a:srgbClr val="FFFF00"/>
                </a:solidFill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3600" b="1" dirty="0" smtClean="0">
                <a:solidFill>
                  <a:schemeClr val="bg1"/>
                </a:solidFill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s-ES" altLang="es-ES" sz="3600" i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800" i="1" dirty="0" smtClean="0">
                <a:solidFill>
                  <a:srgbClr val="FFFF00"/>
                </a:solidFill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3600" b="1" dirty="0" smtClean="0">
                <a:solidFill>
                  <a:schemeClr val="bg1"/>
                </a:solidFill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endParaRPr lang="es-ES" altLang="es-ES" sz="3600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2800" i="1" dirty="0" smtClean="0">
                <a:solidFill>
                  <a:srgbClr val="FFFF00"/>
                </a:solidFill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Font typeface="Wingdings 2" panose="05020102010507070707" pitchFamily="18" charset="2"/>
              <a:buNone/>
              <a:defRPr/>
            </a:pPr>
            <a:r>
              <a:rPr lang="es-ES" altLang="es-ES" sz="3600" b="1" dirty="0" smtClean="0">
                <a:solidFill>
                  <a:schemeClr val="bg1"/>
                </a:solidFill>
              </a:rPr>
              <a:t>Es justo y necesario.</a:t>
            </a:r>
          </a:p>
        </p:txBody>
      </p:sp>
      <p:sp>
        <p:nvSpPr>
          <p:cNvPr id="25603" name="3 CuadroTexto"/>
          <p:cNvSpPr txBox="1">
            <a:spLocks noChangeArrowheads="1"/>
          </p:cNvSpPr>
          <p:nvPr/>
        </p:nvSpPr>
        <p:spPr bwMode="auto">
          <a:xfrm>
            <a:off x="3240088" y="249238"/>
            <a:ext cx="41433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i="1">
                <a:solidFill>
                  <a:srgbClr val="FFFF00"/>
                </a:solidFill>
                <a:latin typeface="Arial" panose="020B0604020202020204" pitchFamily="34" charset="0"/>
              </a:rPr>
              <a:t>PLEGARIA EUCARÍSTICA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8405" y="4398202"/>
            <a:ext cx="2225233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8907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971550" y="404813"/>
            <a:ext cx="242611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8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SANTO</a:t>
            </a:r>
            <a:r>
              <a:rPr lang="es-E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(</a:t>
            </a:r>
            <a:r>
              <a:rPr lang="es-E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Haendel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)</a:t>
            </a:r>
          </a:p>
        </p:txBody>
      </p:sp>
      <p:sp>
        <p:nvSpPr>
          <p:cNvPr id="26627" name="CuadroTexto 4"/>
          <p:cNvSpPr txBox="1">
            <a:spLocks noChangeArrowheads="1"/>
          </p:cNvSpPr>
          <p:nvPr/>
        </p:nvSpPr>
        <p:spPr bwMode="auto">
          <a:xfrm>
            <a:off x="971550" y="1050671"/>
            <a:ext cx="7515225" cy="747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Santo, santo, santo es el Señor Dios del Universo.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Llenos están el cielo y la tierra,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llenos están de tu gloria.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Hosanna (</a:t>
            </a:r>
            <a:r>
              <a:rPr lang="es-ES" altLang="es-E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Hossanna</a:t>
            </a:r>
            <a:r>
              <a:rPr lang="es-ES" altLang="es-E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Hosanna (</a:t>
            </a:r>
            <a:r>
              <a:rPr lang="es-ES" altLang="es-E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Hossanna</a:t>
            </a:r>
            <a:r>
              <a:rPr lang="es-ES" altLang="es-E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Hosanna (</a:t>
            </a:r>
            <a:r>
              <a:rPr lang="es-ES" altLang="es-E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Hossanna</a:t>
            </a:r>
            <a:r>
              <a:rPr lang="es-ES" altLang="es-E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en el cielo.</a:t>
            </a:r>
            <a:r>
              <a:rPr lang="es-ES" alt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(bis)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Bendito el que viene en nombre del Señor,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bendito el que viene en su nombre.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Hosanna (</a:t>
            </a:r>
            <a:r>
              <a:rPr lang="es-ES" altLang="es-E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Hossanna</a:t>
            </a:r>
            <a:r>
              <a:rPr lang="es-ES" altLang="es-E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Hosanna (</a:t>
            </a:r>
            <a:r>
              <a:rPr lang="es-ES" altLang="es-E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Hossanna</a:t>
            </a:r>
            <a:r>
              <a:rPr lang="es-ES" altLang="es-E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Hosanna (</a:t>
            </a:r>
            <a:r>
              <a:rPr lang="es-ES" altLang="es-ES" sz="2400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Hossanna</a:t>
            </a:r>
            <a:r>
              <a:rPr lang="es-ES" altLang="es-ES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en el cielo. </a:t>
            </a:r>
            <a:r>
              <a:rPr lang="es-ES" altLang="es-E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(bis)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solidFill>
                <a:schemeClr val="bg1"/>
              </a:solidFill>
              <a:latin typeface="Adobe Devanagari" panose="02040503050201020203" pitchFamily="18" charset="0"/>
              <a:ea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solidFill>
                <a:schemeClr val="bg1"/>
              </a:solidFill>
              <a:latin typeface="Adobe Devanagari" panose="02040503050201020203" pitchFamily="18" charset="0"/>
              <a:ea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solidFill>
                <a:schemeClr val="bg1"/>
              </a:solidFill>
              <a:latin typeface="Adobe Devanagari" panose="02040503050201020203" pitchFamily="18" charset="0"/>
              <a:ea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solidFill>
                <a:schemeClr val="bg1"/>
              </a:solidFill>
              <a:latin typeface="Adobe Devanagari" panose="02040503050201020203" pitchFamily="18" charset="0"/>
              <a:ea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solidFill>
                <a:schemeClr val="bg1"/>
              </a:solidFill>
              <a:latin typeface="Adobe Devanagari" panose="02040503050201020203" pitchFamily="18" charset="0"/>
              <a:ea typeface="Adobe Devanagari" panose="02040503050201020203" pitchFamily="18" charset="0"/>
              <a:cs typeface="Adobe Devanagari" panose="02040503050201020203" pitchFamily="18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400" dirty="0">
              <a:solidFill>
                <a:schemeClr val="bg1"/>
              </a:solidFill>
              <a:latin typeface="Adobe Devanagari" panose="02040503050201020203" pitchFamily="18" charset="0"/>
              <a:ea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767" y="4790027"/>
            <a:ext cx="2225233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85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484313"/>
            <a:ext cx="3959225" cy="4235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136393" y="242062"/>
            <a:ext cx="2350008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s-ES_tradnl" sz="2000" dirty="0" smtClean="0">
                <a:solidFill>
                  <a:srgbClr val="FFFF00"/>
                </a:solidFill>
                <a:latin typeface="Comic Sans MS" pitchFamily="66" charset="0"/>
              </a:rPr>
              <a:t>CONSAGRACIÓN</a:t>
            </a:r>
            <a:endParaRPr lang="es-ES" sz="2000" dirty="0">
              <a:solidFill>
                <a:srgbClr val="FFFF00"/>
              </a:solidFill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6401" y="671768"/>
            <a:ext cx="2225233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060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755650" y="908050"/>
            <a:ext cx="8115300" cy="52244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ES" i="1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i="1" dirty="0" smtClean="0">
                <a:solidFill>
                  <a:srgbClr val="FFFF00"/>
                </a:solidFill>
                <a:latin typeface="+mj-lt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ES" dirty="0" smtClean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sz="4000" dirty="0" smtClean="0">
                <a:solidFill>
                  <a:srgbClr val="FFFF00"/>
                </a:solidFill>
              </a:rPr>
              <a:t>Todos:</a:t>
            </a:r>
            <a:r>
              <a:rPr lang="es-ES" sz="4000" dirty="0" smtClean="0">
                <a:solidFill>
                  <a:schemeClr val="bg1"/>
                </a:solidFill>
              </a:rPr>
              <a:t> </a:t>
            </a:r>
            <a:r>
              <a:rPr lang="es-ES" sz="4000" b="1" dirty="0" smtClean="0">
                <a:solidFill>
                  <a:schemeClr val="bg1"/>
                </a:solidFill>
              </a:rPr>
              <a:t>Anunciamos tu muerte,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sz="4000" b="1" dirty="0" smtClean="0">
                <a:solidFill>
                  <a:schemeClr val="bg1"/>
                </a:solidFill>
              </a:rPr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sz="4000" b="1" dirty="0" smtClean="0">
                <a:solidFill>
                  <a:schemeClr val="bg1"/>
                </a:solidFill>
              </a:rPr>
              <a:t>¡Ven, Señor Jesús!</a:t>
            </a:r>
            <a:endParaRPr lang="es-ES" sz="4000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767" y="4946842"/>
            <a:ext cx="2225233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0454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75" t="21052" r="23918" b="18855"/>
          <a:stretch/>
        </p:blipFill>
        <p:spPr>
          <a:xfrm>
            <a:off x="-1293" y="-82295"/>
            <a:ext cx="9287312" cy="6940296"/>
          </a:xfrm>
          <a:prstGeom prst="rect">
            <a:avLst/>
          </a:prstGeom>
        </p:spPr>
      </p:pic>
      <p:sp>
        <p:nvSpPr>
          <p:cNvPr id="3" name="2 Rectángulo"/>
          <p:cNvSpPr/>
          <p:nvPr/>
        </p:nvSpPr>
        <p:spPr>
          <a:xfrm>
            <a:off x="827584" y="620688"/>
            <a:ext cx="3339376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s-ES" sz="3600" b="1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Padre Nuestro</a:t>
            </a:r>
          </a:p>
        </p:txBody>
      </p:sp>
      <p:sp>
        <p:nvSpPr>
          <p:cNvPr id="29699" name="3 CuadroTexto"/>
          <p:cNvSpPr txBox="1">
            <a:spLocks noChangeArrowheads="1"/>
          </p:cNvSpPr>
          <p:nvPr/>
        </p:nvSpPr>
        <p:spPr bwMode="auto">
          <a:xfrm>
            <a:off x="4276725" y="527050"/>
            <a:ext cx="4249738" cy="618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bg1"/>
                </a:solidFill>
                <a:latin typeface="Bodoni MT" panose="02070603080606020203" pitchFamily="18" charset="0"/>
              </a:rPr>
              <a:t>Que  estás en 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bg1"/>
                </a:solidFill>
                <a:latin typeface="Bodoni MT" panose="02070603080606020203" pitchFamily="18" charset="0"/>
              </a:rPr>
              <a:t>Santificado sea tu nombre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bg1"/>
                </a:solidFill>
                <a:latin typeface="Bodoni MT" panose="02070603080606020203" pitchFamily="18" charset="0"/>
              </a:rPr>
              <a:t>Venga a nosotros tu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bg1"/>
                </a:solidFill>
                <a:latin typeface="Bodoni MT" panose="02070603080606020203" pitchFamily="18" charset="0"/>
              </a:rPr>
              <a:t>Hágase tu voluntad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bg1"/>
                </a:solidFill>
                <a:latin typeface="Bodoni MT" panose="02070603080606020203" pitchFamily="18" charset="0"/>
              </a:rPr>
              <a:t>en la                como en el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bg1"/>
                </a:solidFill>
                <a:latin typeface="Bodoni MT" panose="02070603080606020203" pitchFamily="18" charset="0"/>
              </a:rPr>
              <a:t>Danos hoy nuestro               de cada día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bg1"/>
                </a:solidFill>
                <a:latin typeface="Bodoni MT" panose="02070603080606020203" pitchFamily="18" charset="0"/>
              </a:rPr>
              <a:t>Perdona nuestras ofensas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bg1"/>
                </a:solidFill>
                <a:latin typeface="Bodoni MT" panose="02070603080606020203" pitchFamily="18" charset="0"/>
              </a:rPr>
              <a:t>como también nosotros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bg1"/>
                </a:solidFill>
                <a:latin typeface="Bodoni MT" panose="02070603080606020203" pitchFamily="18" charset="0"/>
              </a:rPr>
              <a:t>perdonamos a los que nos ofenden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bg1"/>
                </a:solidFill>
                <a:latin typeface="Bodoni MT" panose="02070603080606020203" pitchFamily="18" charset="0"/>
              </a:rPr>
              <a:t>No nos dejes caer en la tentación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bg1"/>
              </a:solidFill>
              <a:latin typeface="Bodoni MT" panose="02070603080606020203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bg1"/>
                </a:solidFill>
                <a:latin typeface="Bodoni MT" panose="02070603080606020203" pitchFamily="18" charset="0"/>
              </a:rPr>
              <a:t>y líbranos del mal.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Baskerville Old Face" pitchFamily="18" charset="0"/>
              </a:rPr>
              <a:t> </a:t>
            </a:r>
          </a:p>
        </p:txBody>
      </p:sp>
      <p:pic>
        <p:nvPicPr>
          <p:cNvPr id="29700" name="Picture 2" descr="http://us.123rf.com/400wm/400/400/dmstudio/dmstudio1210/dmstudio121000008/15612246-vector-simbolo-del-arco-iris-y-las-nubes-en-el-cie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365125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http://us.123rf.com/400wm/400/400/Krisdog/Krisdog1206/Krisdog120600026/14002220-ilustracion-de-un-simbolo-del-corazon-con-una-corona-el-rey-de-corazones-concep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7163" y="1439863"/>
            <a:ext cx="7175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http://www.pepoypepa.com/22-57-thickbox/globo-terraqueo-hichable-50c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200" y="2598738"/>
            <a:ext cx="674688" cy="67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2" descr="http://us.123rf.com/400wm/400/400/dmstudio/dmstudio1210/dmstudio121000008/15612246-vector-simbolo-del-arco-iris-y-las-nubes-en-el-ciel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538" y="259873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8" descr="http://www.waece.org/sabemos/imagenescomidas/ima_pan.gi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3070225"/>
            <a:ext cx="633413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5" name="Picture 10" descr="http://webcatolicodejavier.org/Perdonaralquenosofend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4054475"/>
            <a:ext cx="885825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6" name="Picture 5" descr="http://www.diocesismalaga.es/images/albumes/fano/20070729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43433" y="4054475"/>
            <a:ext cx="2152650" cy="19161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558" y="3426663"/>
            <a:ext cx="1675887" cy="1076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8459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827088" y="836613"/>
            <a:ext cx="7972425" cy="57832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E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sz="3200" dirty="0" smtClean="0">
                <a:solidFill>
                  <a:srgbClr val="FFFF00"/>
                </a:solidFill>
                <a:latin typeface="+mj-lt"/>
              </a:rPr>
              <a:t>… esperamos la venida gloriosa de nuestro Señor Jesucristo.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E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sz="4000" dirty="0" smtClean="0">
                <a:solidFill>
                  <a:srgbClr val="FFFF00"/>
                </a:solidFill>
              </a:rPr>
              <a:t>Todos:</a:t>
            </a:r>
            <a:r>
              <a:rPr lang="es-ES" sz="4000" b="1" dirty="0" smtClean="0">
                <a:solidFill>
                  <a:schemeClr val="bg1"/>
                </a:solidFill>
              </a:rPr>
              <a:t> Tuyo es el Reino, tuyo el poder y la gloria, por siempre, Señor.</a:t>
            </a:r>
            <a:endParaRPr lang="es-ES" sz="4000" b="1" dirty="0">
              <a:solidFill>
                <a:schemeClr val="bg1"/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8767" y="4791394"/>
            <a:ext cx="2225233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8366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981075"/>
            <a:ext cx="5648325" cy="5265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1189038" y="188913"/>
            <a:ext cx="650716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Las familias, pilares de la Iglesia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0831" y="658306"/>
            <a:ext cx="2225233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9727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755650" y="908050"/>
            <a:ext cx="7972425" cy="57832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ES" sz="3200" dirty="0" smtClean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sz="3200" dirty="0" smtClean="0">
                <a:solidFill>
                  <a:srgbClr val="FFFF00"/>
                </a:solidFill>
                <a:latin typeface="+mj-lt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ES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sz="4000" dirty="0" smtClean="0">
                <a:solidFill>
                  <a:srgbClr val="FFFF00"/>
                </a:solidFill>
              </a:rPr>
              <a:t>Todos:</a:t>
            </a:r>
            <a:r>
              <a:rPr lang="es-ES" sz="4000" b="1" dirty="0" smtClean="0">
                <a:solidFill>
                  <a:schemeClr val="bg1"/>
                </a:solidFill>
              </a:rPr>
              <a:t> Y con tu espíritu.</a:t>
            </a: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ES" sz="4000" b="1" dirty="0" smtClean="0">
              <a:solidFill>
                <a:schemeClr val="bg1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s-ES" sz="3200" dirty="0" smtClean="0">
                <a:solidFill>
                  <a:srgbClr val="FFFF00"/>
                </a:solidFill>
              </a:rPr>
              <a:t>… Daos fraternalmente la paz </a:t>
            </a:r>
            <a:endParaRPr lang="es-ES" sz="3200" b="1" dirty="0" smtClean="0">
              <a:solidFill>
                <a:srgbClr val="FFFF00"/>
              </a:solidFill>
            </a:endParaRPr>
          </a:p>
          <a:p>
            <a:pPr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s-E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747" name="3 CuadroTexto"/>
          <p:cNvSpPr txBox="1">
            <a:spLocks noChangeArrowheads="1"/>
          </p:cNvSpPr>
          <p:nvPr/>
        </p:nvSpPr>
        <p:spPr bwMode="auto">
          <a:xfrm>
            <a:off x="6286500" y="0"/>
            <a:ext cx="28575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i="1">
                <a:solidFill>
                  <a:srgbClr val="FFFF00"/>
                </a:solidFill>
                <a:latin typeface="Arial" panose="020B0604020202020204" pitchFamily="34" charset="0"/>
              </a:rPr>
              <a:t>RITO DE LA PAZ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8655" y="5029138"/>
            <a:ext cx="2225233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002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078" y="439555"/>
            <a:ext cx="4932091" cy="2773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54407" y="3253982"/>
            <a:ext cx="7651432" cy="3856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endParaRPr kumimoji="0" lang="es-MX" altLang="es-ES" sz="2000" b="0" i="0" u="none" strike="noStrike" kern="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Noche de Paz, noche de Amor, claro sol, brilla ya.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 los ángeles cantando están: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“Gloria a Dios, Gloria al Rey Celestial”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endParaRPr kumimoji="0" lang="es-ES" altLang="es-ES" sz="2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DUERME EL NIÑO JESÚS.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r>
              <a:rPr kumimoji="0" lang="es-ES" altLang="es-E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DUERME EL NIÑO JESÚS.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endParaRPr kumimoji="0" lang="es-ES" altLang="es-E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endParaRPr kumimoji="0" lang="es-MX" altLang="es-ES" sz="1400" b="0" i="0" u="none" strike="noStrike" kern="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r>
              <a:rPr kumimoji="0" lang="es-MX" altLang="es-ES" sz="1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  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E3E3FF"/>
              </a:buClr>
              <a:buSzTx/>
              <a:buFontTx/>
              <a:buNone/>
              <a:tabLst/>
              <a:defRPr/>
            </a:pPr>
            <a:endParaRPr kumimoji="0" lang="es-ES" altLang="es-ES" sz="1400" b="0" i="0" u="none" strike="noStrike" kern="0" cap="none" spc="0" normalizeH="0" baseline="0" noProof="0" dirty="0">
              <a:ln>
                <a:noFill/>
              </a:ln>
              <a:solidFill>
                <a:srgbClr val="9900CC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961" y="187846"/>
            <a:ext cx="2151527" cy="1382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444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uadroTexto 5"/>
          <p:cNvSpPr txBox="1">
            <a:spLocks noChangeArrowheads="1"/>
          </p:cNvSpPr>
          <p:nvPr/>
        </p:nvSpPr>
        <p:spPr bwMode="auto">
          <a:xfrm>
            <a:off x="900113" y="1268413"/>
            <a:ext cx="7200900" cy="446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800" dirty="0">
                <a:solidFill>
                  <a:srgbClr val="FFFF00"/>
                </a:solidFill>
                <a:latin typeface="Book Antiqua" panose="02040602050305030304" pitchFamily="18" charset="0"/>
              </a:rPr>
              <a:t>Éste es el Cordero de Dios que quita el pecado del mundo. Dichosos los invitados a la mesa del Señor.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 dirty="0">
              <a:solidFill>
                <a:srgbClr val="FFFF00"/>
              </a:solidFill>
              <a:latin typeface="Book Antiqua" panose="02040602050305030304" pitchFamily="18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200" dirty="0">
                <a:solidFill>
                  <a:srgbClr val="FFFF00"/>
                </a:solidFill>
                <a:latin typeface="Book Antiqua" panose="02040602050305030304" pitchFamily="18" charset="0"/>
              </a:rPr>
              <a:t>Todos: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3200" dirty="0">
                <a:solidFill>
                  <a:schemeClr val="bg1"/>
                </a:solidFill>
                <a:latin typeface="Book Antiqua" panose="02040602050305030304" pitchFamily="18" charset="0"/>
              </a:rPr>
              <a:t>Señor, no soy digno de que entres en mi casa, pero una palabra tuya bastará para sanarme.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 dirty="0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 dirty="0">
              <a:latin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1800" dirty="0">
              <a:latin typeface="Arial" panose="020B060402020202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3519" y="5017581"/>
            <a:ext cx="2225233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73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277704" y="0"/>
            <a:ext cx="4572000" cy="667875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altLang="es-ES" sz="4400" b="1" u="sng" dirty="0" smtClean="0">
                <a:solidFill>
                  <a:srgbClr val="FFFF00"/>
                </a:solidFill>
                <a:latin typeface="Edwardian Script ITC" panose="030303020407070D0804" pitchFamily="66" charset="0"/>
                <a:cs typeface="Times New Roman" panose="02020603050405020304" pitchFamily="18" charset="0"/>
              </a:rPr>
              <a:t>Canción </a:t>
            </a:r>
            <a:r>
              <a:rPr lang="es-ES" altLang="es-ES" sz="4400" b="1" u="sng" dirty="0">
                <a:solidFill>
                  <a:srgbClr val="FFFF00"/>
                </a:solidFill>
                <a:latin typeface="Edwardian Script ITC" panose="030303020407070D0804" pitchFamily="66" charset="0"/>
                <a:cs typeface="Times New Roman" panose="02020603050405020304" pitchFamily="18" charset="0"/>
              </a:rPr>
              <a:t>de navidad</a:t>
            </a:r>
            <a:r>
              <a:rPr lang="es-ES" altLang="es-ES" sz="4400" u="sng" dirty="0">
                <a:solidFill>
                  <a:srgbClr val="FFFF00"/>
                </a:solidFill>
                <a:latin typeface="Edwardian Script ITC" panose="030303020407070D0804" pitchFamily="66" charset="0"/>
                <a:cs typeface="Times New Roman" panose="02020603050405020304" pitchFamily="18" charset="0"/>
              </a:rPr>
              <a:t>  </a:t>
            </a:r>
            <a:r>
              <a:rPr lang="es-ES" altLang="es-ES" sz="4400" u="sng" dirty="0">
                <a:latin typeface="Edwardian Script ITC" panose="030303020407070D0804" pitchFamily="66" charset="0"/>
                <a:cs typeface="Times New Roman" panose="02020603050405020304" pitchFamily="18" charset="0"/>
              </a:rPr>
              <a:t>  </a:t>
            </a:r>
            <a:endParaRPr lang="es-ES" altLang="es-ES" sz="4400" u="sng" dirty="0">
              <a:latin typeface="Edwardian Script ITC" panose="030303020407070D0804" pitchFamily="66" charset="0"/>
            </a:endParaRPr>
          </a:p>
          <a:p>
            <a:pPr algn="just"/>
            <a:r>
              <a:rPr lang="es-ES" altLang="es-ES" sz="2400" b="1" dirty="0" smtClean="0">
                <a:solidFill>
                  <a:schemeClr val="bg1"/>
                </a:solidFill>
                <a:cs typeface="Times New Roman" panose="02020603050405020304" pitchFamily="18" charset="0"/>
              </a:rPr>
              <a:t>Navidad </a:t>
            </a:r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es Navidad,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pPr algn="just"/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toda la tierra se alegra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pPr algn="just"/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y se entristece la mar.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pPr algn="just"/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Marinero ¿a dónde vas?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pPr algn="just"/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Deja tus redes y reza,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pPr algn="just"/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mira la estrella pasar.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pPr algn="just"/>
            <a:endParaRPr lang="es-ES" altLang="es-ES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MARINERO, MARINERO,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pPr algn="just"/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HAZ  EN TU BARCA UN ALTAR.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pPr algn="just"/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MARINERO, MARINERO, 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pPr algn="just"/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PORQUE LLEGÓ NAVIDAD. </a:t>
            </a:r>
          </a:p>
          <a:p>
            <a:pPr algn="just"/>
            <a:endParaRPr lang="es-ES" altLang="es-ES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MARINERO, MARINERO,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pPr algn="just"/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HAZ  EN TU BARCA UN ALTAR.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pPr algn="just"/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MARINERO, MARINERO, 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pPr algn="just"/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PORQUE LLEGÓ NAVIDAD. </a:t>
            </a:r>
            <a:endParaRPr lang="es-ES" altLang="es-ES" sz="2400" b="1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2482004" cy="159468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261113" y="2301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1/3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783" y="1476678"/>
            <a:ext cx="2648853" cy="2211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742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692400" y="365126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Noches blancas de hospital,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pPr algn="just"/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dejad el llanto esta noche,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pPr algn="just"/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que el Niño está por llegar.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pPr algn="just"/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Caminante sin hogar,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pPr algn="just"/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ven a mi casa esta noche,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pPr algn="just"/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que mañana ¡Dios dirá!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pPr algn="just"/>
            <a:endParaRPr lang="es-ES" altLang="es-ES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CAMINANTE, CAMINANTE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pPr algn="just"/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DEJA TU ALFORJA LLENAR,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pPr algn="just"/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CAMINANTE, CAMINANTE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pPr algn="just"/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PORQUE LLEGÓ NAVIDAD.</a:t>
            </a:r>
          </a:p>
          <a:p>
            <a:pPr algn="just"/>
            <a:endParaRPr lang="es-ES" altLang="es-ES" sz="24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pPr algn="just"/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CAMINANTE, CAMINANTE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pPr algn="just"/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DEJA TU ALFORJA LLENAR,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pPr algn="just"/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CAMINANTE, CAMINANTE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pPr algn="just"/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PORQUE LLEGÓ NAVIDAD.</a:t>
            </a:r>
            <a:endParaRPr lang="es-ES" altLang="es-ES" sz="2400" b="1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2482004" cy="159468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261113" y="2301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2/3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496" y="1445476"/>
            <a:ext cx="2688336" cy="224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4091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507247" y="230190"/>
            <a:ext cx="4572000" cy="60016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Ven soldado, vuelve ya,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para curar tus heridas,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para prestarte la Paz.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Navidad es Navidad,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toda la tierra se alegra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y se entristece la mar.</a:t>
            </a:r>
          </a:p>
          <a:p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</a:rPr>
              <a:t>TÚ QUE ESCUCHAS MI MENSAJE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HAZ EN TU CASA UN ALTAR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DEJA EL ODIO Y VEN CONMIGO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PORQUE LLEGÓ NAVIDAD. </a:t>
            </a:r>
          </a:p>
          <a:p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MARINERO, MARINERO,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HAZ  EN TU BARCA UN ALTAR.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MARINERO, MARINERO, 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PORQUE LLEGÓ NAVIDAD.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2482004" cy="159468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261113" y="23019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3/3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5948" y="404329"/>
            <a:ext cx="2883256" cy="2407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6027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3 Rectángulo"/>
          <p:cNvSpPr>
            <a:spLocks noChangeArrowheads="1"/>
          </p:cNvSpPr>
          <p:nvPr/>
        </p:nvSpPr>
        <p:spPr bwMode="auto">
          <a:xfrm>
            <a:off x="1207008" y="711200"/>
            <a:ext cx="7342632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chemeClr val="bg1"/>
                </a:solidFill>
                <a:latin typeface="Arial" panose="020B0604020202020204" pitchFamily="34" charset="0"/>
              </a:rPr>
              <a:t>Bienvenido, Señor, esta es tu casa.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chemeClr val="bg1"/>
                </a:solidFill>
                <a:latin typeface="Arial" panose="020B0604020202020204" pitchFamily="34" charset="0"/>
              </a:rPr>
              <a:t>Haz de nuestro mundo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chemeClr val="bg1"/>
                </a:solidFill>
                <a:latin typeface="Arial" panose="020B0604020202020204" pitchFamily="34" charset="0"/>
              </a:rPr>
              <a:t>un hogar de pan y de paz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chemeClr val="bg1"/>
                </a:solidFill>
                <a:latin typeface="Arial" panose="020B0604020202020204" pitchFamily="34" charset="0"/>
              </a:rPr>
              <a:t>Bienvenido, Señor, a la tierra.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chemeClr val="bg1"/>
                </a:solidFill>
                <a:latin typeface="Arial" panose="020B0604020202020204" pitchFamily="34" charset="0"/>
              </a:rPr>
              <a:t>Haz de nuestro suelo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chemeClr val="bg1"/>
                </a:solidFill>
                <a:latin typeface="Arial" panose="020B0604020202020204" pitchFamily="34" charset="0"/>
              </a:rPr>
              <a:t>caminos de amor y de concordia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chemeClr val="bg1"/>
                </a:solidFill>
                <a:latin typeface="Arial" panose="020B0604020202020204" pitchFamily="34" charset="0"/>
              </a:rPr>
              <a:t>Bienvenido, Señor, en esta noche silenciosa,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chemeClr val="bg1"/>
                </a:solidFill>
                <a:latin typeface="Arial" panose="020B0604020202020204" pitchFamily="34" charset="0"/>
              </a:rPr>
              <a:t>a un lugar donde habita y reina el ruido;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chemeClr val="bg1"/>
                </a:solidFill>
                <a:latin typeface="Arial" panose="020B0604020202020204" pitchFamily="34" charset="0"/>
              </a:rPr>
              <a:t>queremos escuchar palabras de amor,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chemeClr val="bg1"/>
                </a:solidFill>
                <a:latin typeface="Arial" panose="020B0604020202020204" pitchFamily="34" charset="0"/>
              </a:rPr>
              <a:t>queremos ver el rostro de Dios,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chemeClr val="bg1"/>
                </a:solidFill>
                <a:latin typeface="Arial" panose="020B0604020202020204" pitchFamily="34" charset="0"/>
              </a:rPr>
              <a:t>queremos comprender que, para llegar hasta Él,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chemeClr val="bg1"/>
                </a:solidFill>
                <a:latin typeface="Arial" panose="020B0604020202020204" pitchFamily="34" charset="0"/>
              </a:rPr>
              <a:t>hay que inclinarse y entrar pequeño en Belén.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52227" name="4 CuadroTexto"/>
          <p:cNvSpPr txBox="1">
            <a:spLocks noChangeArrowheads="1"/>
          </p:cNvSpPr>
          <p:nvPr/>
        </p:nvSpPr>
        <p:spPr bwMode="auto">
          <a:xfrm>
            <a:off x="1979613" y="188913"/>
            <a:ext cx="303847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800" b="1">
                <a:solidFill>
                  <a:srgbClr val="FFFF00"/>
                </a:solidFill>
                <a:latin typeface="Arial" panose="020B0604020202020204" pitchFamily="34" charset="0"/>
              </a:rPr>
              <a:t>ORACIÓN FINAL</a:t>
            </a:r>
          </a:p>
        </p:txBody>
      </p:sp>
      <p:sp>
        <p:nvSpPr>
          <p:cNvPr id="52228" name="3 CuadroTexto"/>
          <p:cNvSpPr txBox="1">
            <a:spLocks noChangeArrowheads="1"/>
          </p:cNvSpPr>
          <p:nvPr/>
        </p:nvSpPr>
        <p:spPr bwMode="auto">
          <a:xfrm>
            <a:off x="7451725" y="549275"/>
            <a:ext cx="5064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800">
                <a:solidFill>
                  <a:srgbClr val="FFFF00"/>
                </a:solidFill>
                <a:latin typeface="Arial" panose="020B0604020202020204" pitchFamily="34" charset="0"/>
              </a:rPr>
              <a:t>1/2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03" y="1079500"/>
            <a:ext cx="2225233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2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3 Rectángulo"/>
          <p:cNvSpPr>
            <a:spLocks noChangeArrowheads="1"/>
          </p:cNvSpPr>
          <p:nvPr/>
        </p:nvSpPr>
        <p:spPr bwMode="auto">
          <a:xfrm>
            <a:off x="2021776" y="701675"/>
            <a:ext cx="5790311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chemeClr val="bg1"/>
                </a:solidFill>
                <a:latin typeface="Arial" panose="020B0604020202020204" pitchFamily="34" charset="0"/>
              </a:rPr>
              <a:t>Eres la gran noticia </a:t>
            </a:r>
            <a:r>
              <a:rPr lang="es-ES" altLang="es-ES" sz="24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de hoy</a:t>
            </a:r>
            <a:endParaRPr lang="es-ES" altLang="es-E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chemeClr val="bg1"/>
                </a:solidFill>
                <a:latin typeface="Arial" panose="020B0604020202020204" pitchFamily="34" charset="0"/>
              </a:rPr>
              <a:t>Permítenos, como los pastores,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chemeClr val="bg1"/>
                </a:solidFill>
                <a:latin typeface="Arial" panose="020B0604020202020204" pitchFamily="34" charset="0"/>
              </a:rPr>
              <a:t>ofrecerte lo que somos y tenemos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chemeClr val="bg1"/>
                </a:solidFill>
                <a:latin typeface="Arial" panose="020B0604020202020204" pitchFamily="34" charset="0"/>
              </a:rPr>
              <a:t>¡Eres tan pequeño y tan grande!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chemeClr val="bg1"/>
                </a:solidFill>
                <a:latin typeface="Arial" panose="020B0604020202020204" pitchFamily="34" charset="0"/>
              </a:rPr>
              <a:t>¡Tan débil y tan fuerte!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chemeClr val="bg1"/>
                </a:solidFill>
                <a:latin typeface="Arial" panose="020B0604020202020204" pitchFamily="34" charset="0"/>
              </a:rPr>
              <a:t>¡Bienvenido, Señor, a nuestra tierra!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chemeClr val="bg1"/>
                </a:solidFill>
                <a:latin typeface="Arial" panose="020B0604020202020204" pitchFamily="34" charset="0"/>
              </a:rPr>
              <a:t>Protegedle, José y María.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chemeClr val="bg1"/>
                </a:solidFill>
                <a:latin typeface="Arial" panose="020B0604020202020204" pitchFamily="34" charset="0"/>
              </a:rPr>
              <a:t>Todo le espera y todos le necesitamos.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s-ES" altLang="es-E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dirty="0">
                <a:solidFill>
                  <a:schemeClr val="bg1"/>
                </a:solidFill>
                <a:latin typeface="Arial" panose="020B0604020202020204" pitchFamily="34" charset="0"/>
              </a:rPr>
              <a:t>Amén</a:t>
            </a:r>
          </a:p>
        </p:txBody>
      </p:sp>
      <p:sp>
        <p:nvSpPr>
          <p:cNvPr id="53251" name="2 CuadroTexto"/>
          <p:cNvSpPr txBox="1">
            <a:spLocks noChangeArrowheads="1"/>
          </p:cNvSpPr>
          <p:nvPr/>
        </p:nvSpPr>
        <p:spPr bwMode="auto">
          <a:xfrm>
            <a:off x="7812088" y="333375"/>
            <a:ext cx="504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800">
                <a:solidFill>
                  <a:srgbClr val="FFFF00"/>
                </a:solidFill>
                <a:latin typeface="Arial" panose="020B0604020202020204" pitchFamily="34" charset="0"/>
              </a:rPr>
              <a:t>2/2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1455" y="4069018"/>
            <a:ext cx="2225233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21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4 CuadroTexto"/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>
                <a:solidFill>
                  <a:schemeClr val="tx1"/>
                </a:solidFill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39939" name="Picture 2" descr="http://imagenesdedios.net/wp-content/uploads/2013/07/imagenes-de-gracias-a-dios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257" y="1032383"/>
            <a:ext cx="76406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5 Rectángulo"/>
          <p:cNvSpPr>
            <a:spLocks noChangeArrowheads="1"/>
          </p:cNvSpPr>
          <p:nvPr/>
        </p:nvSpPr>
        <p:spPr bwMode="auto">
          <a:xfrm>
            <a:off x="5364163" y="5856002"/>
            <a:ext cx="3673475" cy="522287"/>
          </a:xfrm>
          <a:prstGeom prst="rect">
            <a:avLst/>
          </a:prstGeom>
          <a:solidFill>
            <a:srgbClr val="3366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>
                <a:solidFill>
                  <a:schemeClr val="bg1"/>
                </a:solidFill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252" y="71196"/>
            <a:ext cx="2351358" cy="1510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9168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286000" y="1382286"/>
            <a:ext cx="4572000" cy="4093428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Adeste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fideles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,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laeti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triumphantes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Venite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,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venite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in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Bethlehem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Natum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videte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,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regem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angelorum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Venite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adoremus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,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venite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adoremus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Venite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adoremus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Dominum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 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En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grege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relicto, humiles ad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cunam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,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vocati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pastores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adproperant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.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Et nos ovantes gradum festinemus.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Venite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adoremus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,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venite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adoremus</a:t>
            </a:r>
            <a:endParaRPr kumimoji="0" lang="es-ES" sz="2000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Venite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adoremus</a:t>
            </a: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 </a:t>
            </a:r>
            <a:r>
              <a:rPr kumimoji="0" lang="es-ES" sz="20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Dominum</a:t>
            </a:r>
            <a:r>
              <a:rPr kumimoji="0" lang="es-ES" sz="105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2482004" cy="159468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2855005" y="388649"/>
            <a:ext cx="2643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3200" b="1" u="sng" dirty="0" err="1">
                <a:solidFill>
                  <a:schemeClr val="bg1"/>
                </a:solidFill>
              </a:rPr>
              <a:t>Adeste</a:t>
            </a:r>
            <a:r>
              <a:rPr lang="es-ES" sz="3200" b="1" u="sng" dirty="0">
                <a:solidFill>
                  <a:schemeClr val="bg1"/>
                </a:solidFill>
              </a:rPr>
              <a:t> </a:t>
            </a:r>
            <a:r>
              <a:rPr lang="es-ES" sz="3200" b="1" u="sng" dirty="0" err="1">
                <a:solidFill>
                  <a:schemeClr val="bg1"/>
                </a:solidFill>
              </a:rPr>
              <a:t>Fideles</a:t>
            </a:r>
            <a:endParaRPr lang="es-ES" sz="3200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335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61397" y="9804283"/>
            <a:ext cx="8437437" cy="6328078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" b="3200"/>
          <a:stretch/>
        </p:blipFill>
        <p:spPr>
          <a:xfrm>
            <a:off x="2808304" y="9639004"/>
            <a:ext cx="8849199" cy="6430950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259"/>
            <a:ext cx="2010131" cy="1291510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511968" y="295597"/>
            <a:ext cx="52196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LA NAVIDAD SERÁ DEL </a:t>
            </a:r>
            <a:r>
              <a:rPr lang="es-ES" sz="2400" b="1" dirty="0">
                <a:solidFill>
                  <a:schemeClr val="bg1"/>
                </a:solidFill>
                <a:latin typeface="Bookman Old Style" panose="02050604050505020204" pitchFamily="18" charset="0"/>
              </a:rPr>
              <a:t>C</a:t>
            </a:r>
            <a:r>
              <a:rPr lang="es-ES" sz="2400" b="1" dirty="0">
                <a:solidFill>
                  <a:srgbClr val="FFFF00"/>
                </a:solidFill>
                <a:latin typeface="Bookman Old Style" panose="02050604050505020204" pitchFamily="18" charset="0"/>
              </a:rPr>
              <a:t>O</a:t>
            </a:r>
            <a:r>
              <a:rPr lang="es-ES" sz="2400" b="1" dirty="0">
                <a:solidFill>
                  <a:srgbClr val="00B0F0"/>
                </a:solidFill>
                <a:latin typeface="Bookman Old Style" panose="02050604050505020204" pitchFamily="18" charset="0"/>
              </a:rPr>
              <a:t>L</a:t>
            </a:r>
            <a:r>
              <a:rPr lang="es-ES" sz="2400" b="1" dirty="0">
                <a:solidFill>
                  <a:srgbClr val="00FF00"/>
                </a:solidFill>
                <a:latin typeface="Bookman Old Style" panose="02050604050505020204" pitchFamily="18" charset="0"/>
              </a:rPr>
              <a:t>O</a:t>
            </a:r>
            <a:r>
              <a:rPr lang="es-ES" sz="2400" b="1" dirty="0">
                <a:solidFill>
                  <a:srgbClr val="FF33CC"/>
                </a:solidFill>
                <a:latin typeface="Bookman Old Style" panose="02050604050505020204" pitchFamily="18" charset="0"/>
              </a:rPr>
              <a:t>R</a:t>
            </a:r>
          </a:p>
        </p:txBody>
      </p:sp>
      <p:sp>
        <p:nvSpPr>
          <p:cNvPr id="16" name="3 Rectángulo"/>
          <p:cNvSpPr>
            <a:spLocks noChangeArrowheads="1"/>
          </p:cNvSpPr>
          <p:nvPr/>
        </p:nvSpPr>
        <p:spPr bwMode="auto">
          <a:xfrm>
            <a:off x="1005065" y="1107898"/>
            <a:ext cx="8208962" cy="563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s-ES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La Navidad será del color que tengas tú el corazón.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La Navidad será del color que tengas tú el corazón.</a:t>
            </a:r>
          </a:p>
          <a:p>
            <a:pPr eaLnBrk="1" hangingPunct="1">
              <a:lnSpc>
                <a:spcPct val="150000"/>
              </a:lnSpc>
            </a:pPr>
            <a:endParaRPr lang="es-ES" altLang="es-E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s-ES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Sólo, sólo, sólo cuando sepas comprender,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sólo entonces podrás cantar;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pero, si no sientes lo que sufren los demás…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calla, ¡no hay Navidad!</a:t>
            </a:r>
          </a:p>
          <a:p>
            <a:pPr eaLnBrk="1" hangingPunct="1">
              <a:lnSpc>
                <a:spcPct val="150000"/>
              </a:lnSpc>
            </a:pPr>
            <a:endParaRPr lang="es-ES" altLang="es-E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s-ES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Lara, </a:t>
            </a:r>
            <a:r>
              <a:rPr lang="es-ES" altLang="es-E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lará</a:t>
            </a:r>
            <a:r>
              <a:rPr lang="es-ES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la </a:t>
            </a:r>
            <a:r>
              <a:rPr lang="es-ES" altLang="es-E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lara</a:t>
            </a:r>
            <a:r>
              <a:rPr lang="es-ES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s-ES" altLang="es-E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lará</a:t>
            </a:r>
            <a:r>
              <a:rPr lang="es-ES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la </a:t>
            </a:r>
            <a:r>
              <a:rPr lang="es-ES" altLang="es-E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lara</a:t>
            </a:r>
            <a:r>
              <a:rPr lang="es-ES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s-ES" altLang="es-E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lará</a:t>
            </a:r>
            <a:r>
              <a:rPr lang="es-ES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la </a:t>
            </a:r>
            <a:r>
              <a:rPr lang="es-ES" altLang="es-E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la</a:t>
            </a:r>
            <a:r>
              <a:rPr lang="es-ES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. ¡</a:t>
            </a:r>
            <a:r>
              <a:rPr lang="es-ES" altLang="es-E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Hey</a:t>
            </a:r>
            <a:r>
              <a:rPr lang="es-ES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!</a:t>
            </a:r>
          </a:p>
          <a:p>
            <a:pPr eaLnBrk="1" hangingPunct="1">
              <a:lnSpc>
                <a:spcPct val="150000"/>
              </a:lnSpc>
            </a:pPr>
            <a:r>
              <a:rPr lang="es-ES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Lara, </a:t>
            </a:r>
            <a:r>
              <a:rPr lang="es-ES" altLang="es-E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lará</a:t>
            </a:r>
            <a:r>
              <a:rPr lang="es-ES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la </a:t>
            </a:r>
            <a:r>
              <a:rPr lang="es-ES" altLang="es-E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lara</a:t>
            </a:r>
            <a:r>
              <a:rPr lang="es-ES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s-ES" altLang="es-E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lará</a:t>
            </a:r>
            <a:r>
              <a:rPr lang="es-ES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la </a:t>
            </a:r>
            <a:r>
              <a:rPr lang="es-ES" altLang="es-E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lara</a:t>
            </a:r>
            <a:r>
              <a:rPr lang="es-ES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, </a:t>
            </a:r>
            <a:r>
              <a:rPr lang="es-ES" altLang="es-E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lará</a:t>
            </a:r>
            <a:r>
              <a:rPr lang="es-ES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 la </a:t>
            </a:r>
            <a:r>
              <a:rPr lang="es-ES" altLang="es-ES" sz="24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la</a:t>
            </a:r>
            <a:r>
              <a:rPr lang="es-ES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87999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7 Marcador de contenido"/>
          <p:cNvSpPr txBox="1">
            <a:spLocks/>
          </p:cNvSpPr>
          <p:nvPr/>
        </p:nvSpPr>
        <p:spPr bwMode="auto">
          <a:xfrm>
            <a:off x="1241002" y="1080580"/>
            <a:ext cx="4036801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Dime Niño, ¿de quién eres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todo vestidito de blanco? (bis)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Soy de la Virgen María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del Espíritu Santo. (bis)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RESUENEN CON ALEGRÍA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LOS CÁNTICOS DE MI TIERRA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VIVA EL NIÑO DE DIOS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QUE NACIÓ EN LA NOCHEBUENA. (bis)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 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NOCHEBUENA SE VIENE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LA NOCHEBUENA SE VA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 NOSOTROS NOS IREMOS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E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Y NO VOLVEREMOS MÁS.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ES" altLang="es-ES" sz="3200" b="0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7803" y="3426760"/>
            <a:ext cx="3714750" cy="37147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0276" y="97541"/>
            <a:ext cx="2482004" cy="1594688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1241002" y="442416"/>
            <a:ext cx="12795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u="sng" dirty="0">
                <a:solidFill>
                  <a:schemeClr val="bg1"/>
                </a:solidFill>
              </a:rPr>
              <a:t>DIME NIÑO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210324" y="1979635"/>
            <a:ext cx="3849708" cy="23637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" altLang="es-ES" b="1" dirty="0">
                <a:solidFill>
                  <a:sysClr val="window" lastClr="FFFFFF"/>
                </a:solidFill>
              </a:rPr>
              <a:t>RESUENEN CON ALEGRÍA 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" altLang="es-ES" b="1" dirty="0">
                <a:solidFill>
                  <a:sysClr val="window" lastClr="FFFFFF"/>
                </a:solidFill>
              </a:rPr>
              <a:t>LOS CÁNTICOS DE MI TIERRA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" altLang="es-ES" b="1" dirty="0">
                <a:solidFill>
                  <a:sysClr val="window" lastClr="FFFFFF"/>
                </a:solidFill>
              </a:rPr>
              <a:t>Y VIVA EL NIÑO DE DIOS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s-ES" altLang="es-ES" b="1" dirty="0">
                <a:solidFill>
                  <a:sysClr val="window" lastClr="FFFFFF"/>
                </a:solidFill>
              </a:rPr>
              <a:t>QUE NACIÓ EN LA NOCHEBUENA. (bis)</a:t>
            </a: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" altLang="es-ES" b="1" dirty="0">
              <a:solidFill>
                <a:sysClr val="window" lastClr="FFFFFF"/>
              </a:solidFill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" altLang="es-ES" b="1" dirty="0">
              <a:solidFill>
                <a:sysClr val="window" lastClr="FFFFFF"/>
              </a:solidFill>
            </a:endParaRPr>
          </a:p>
          <a:p>
            <a:pPr marL="342900" lvl="0" indent="-342900" defTabSz="914400" fontAlgn="base">
              <a:spcBef>
                <a:spcPct val="20000"/>
              </a:spcBef>
              <a:spcAft>
                <a:spcPct val="0"/>
              </a:spcAft>
              <a:defRPr/>
            </a:pPr>
            <a:endParaRPr lang="es-ES" altLang="es-ES" b="1" dirty="0">
              <a:solidFill>
                <a:sysClr val="window" lastClr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085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2306320" y="650240"/>
            <a:ext cx="3357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 dirty="0">
                <a:solidFill>
                  <a:schemeClr val="bg1"/>
                </a:solidFill>
              </a:rPr>
              <a:t>Hacia Belén va una burra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106168" y="1324969"/>
            <a:ext cx="47244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2400" b="1" dirty="0">
                <a:solidFill>
                  <a:schemeClr val="bg1"/>
                </a:solidFill>
              </a:rPr>
              <a:t>Hacia Belén va una burra, rin, rin,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yo me remendaba, yo me remendé,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yo me eché un remiendo,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yo me lo quité,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cargada de chocolate;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lleva su chocolatera, rin, rin,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yo me remendaba, yo me remendé,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yo me eché un remiendo,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yo me lo quité,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su molinillo y su anafre.</a:t>
            </a:r>
          </a:p>
          <a:p>
            <a:endParaRPr lang="es-ES" altLang="es-ES" sz="2000" b="1" dirty="0">
              <a:solidFill>
                <a:schemeClr val="bg1"/>
              </a:solidFill>
            </a:endParaRPr>
          </a:p>
          <a:p>
            <a:r>
              <a:rPr lang="es-ES" altLang="es-ES" sz="2000" b="1" dirty="0">
                <a:solidFill>
                  <a:schemeClr val="bg1"/>
                </a:solidFill>
              </a:rPr>
              <a:t>MARÍA, MARÍA, VEN ACÁ CORRIENDO</a:t>
            </a:r>
          </a:p>
          <a:p>
            <a:r>
              <a:rPr lang="es-ES" altLang="es-ES" sz="2000" b="1" dirty="0">
                <a:solidFill>
                  <a:schemeClr val="bg1"/>
                </a:solidFill>
              </a:rPr>
              <a:t>QUE EL CHOCOLATILLO</a:t>
            </a:r>
          </a:p>
          <a:p>
            <a:r>
              <a:rPr lang="es-ES" altLang="es-ES" sz="2000" b="1" dirty="0">
                <a:solidFill>
                  <a:schemeClr val="bg1"/>
                </a:solidFill>
              </a:rPr>
              <a:t>SE LO ESTÁN COMIENDO. (bis).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077200" y="7620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1/3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87" y="167778"/>
            <a:ext cx="2225233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9556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225040" y="895201"/>
            <a:ext cx="509016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2400" b="1" dirty="0">
                <a:solidFill>
                  <a:schemeClr val="bg1"/>
                </a:solidFill>
              </a:rPr>
              <a:t>En el portal de Belén, rin, rin…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yo me remendaba, yo me remendé,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yo me eché un remiendo,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yo me lo quité,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han entrado los ratones,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y al bueno de San José, rin, rin…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yo me remendaba, yo me remendé,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yo me eché un remiendo,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yo me lo quité,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le han roído los calzones.</a:t>
            </a:r>
          </a:p>
          <a:p>
            <a:r>
              <a:rPr lang="es-ES" altLang="es-ES" sz="2400" dirty="0">
                <a:solidFill>
                  <a:schemeClr val="bg1"/>
                </a:solidFill>
              </a:rPr>
              <a:t> 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MARÍA, MARÍA, VEN ACÁ CORRIENDO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QUE  LOS CALZONCILLOS</a:t>
            </a:r>
          </a:p>
          <a:p>
            <a:r>
              <a:rPr lang="es-ES" altLang="es-ES" sz="2400" b="1" dirty="0">
                <a:solidFill>
                  <a:schemeClr val="bg1"/>
                </a:solidFill>
              </a:rPr>
              <a:t>LOS ESTÁN ROLLENDO. (bis).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8077200" y="7620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2/3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9" y="233372"/>
            <a:ext cx="2225233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0455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113280" y="984415"/>
            <a:ext cx="57810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En el portal de Belén, rin, rin…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yo me remendaba, yo me remendé,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yo me eché un remiendo,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yo me lo quité,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gitanillos han entrado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y al Niño que está en la cuna, rin, rin….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yo me remendaba, yo me remendé,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yo me eché un remiendo,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yo me lo quité,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r>
              <a:rPr lang="es-ES" altLang="es-ES" sz="2400" b="1" dirty="0">
                <a:solidFill>
                  <a:schemeClr val="bg1"/>
                </a:solidFill>
                <a:cs typeface="Times New Roman" panose="02020603050405020304" pitchFamily="18" charset="0"/>
              </a:rPr>
              <a:t>los pañales le han robado.</a:t>
            </a:r>
            <a:endParaRPr lang="es-ES" altLang="es-ES" sz="2400" b="1" dirty="0">
              <a:solidFill>
                <a:schemeClr val="bg1"/>
              </a:solidFill>
            </a:endParaRPr>
          </a:p>
          <a:p>
            <a:endParaRPr lang="es-ES" altLang="es-ES" sz="2400" dirty="0">
              <a:solidFill>
                <a:schemeClr val="bg1"/>
              </a:solidFill>
              <a:cs typeface="Times New Roman" panose="02020603050405020304" pitchFamily="18" charset="0"/>
            </a:endParaRPr>
          </a:p>
          <a:p>
            <a:r>
              <a:rPr lang="es-ES" altLang="es-E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MARÍA, MARÍA, VEN ACÁ VOLANDO</a:t>
            </a:r>
            <a:endParaRPr lang="es-ES" altLang="es-ES" sz="2400" dirty="0">
              <a:solidFill>
                <a:schemeClr val="bg1"/>
              </a:solidFill>
            </a:endParaRPr>
          </a:p>
          <a:p>
            <a:r>
              <a:rPr lang="es-ES" altLang="es-E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QUE LOS PAÑALILLOS</a:t>
            </a:r>
            <a:endParaRPr lang="es-ES" altLang="es-ES" sz="2400" dirty="0">
              <a:solidFill>
                <a:schemeClr val="bg1"/>
              </a:solidFill>
            </a:endParaRPr>
          </a:p>
          <a:p>
            <a:r>
              <a:rPr lang="es-ES" altLang="es-ES" sz="2400" dirty="0">
                <a:solidFill>
                  <a:schemeClr val="bg1"/>
                </a:solidFill>
                <a:cs typeface="Times New Roman" panose="02020603050405020304" pitchFamily="18" charset="0"/>
              </a:rPr>
              <a:t>LOS ESTÁN LLEVANDO. (bis).</a:t>
            </a:r>
            <a:endParaRPr lang="es-ES" altLang="es-ES" sz="2400" dirty="0">
              <a:solidFill>
                <a:schemeClr val="bg1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077200" y="762000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3/3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59" y="233372"/>
            <a:ext cx="2225233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9904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1444752" y="1583448"/>
            <a:ext cx="585216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altLang="es-ES" sz="2000" b="1" dirty="0">
                <a:solidFill>
                  <a:schemeClr val="bg1"/>
                </a:solidFill>
              </a:rPr>
              <a:t>La Virgen está lavando y tendiendo en el romero.</a:t>
            </a:r>
          </a:p>
          <a:p>
            <a:r>
              <a:rPr lang="es-ES" altLang="es-ES" sz="2000" b="1" dirty="0">
                <a:solidFill>
                  <a:schemeClr val="bg1"/>
                </a:solidFill>
              </a:rPr>
              <a:t>Los pajarillos cantando y el romero floreciendo.</a:t>
            </a:r>
          </a:p>
          <a:p>
            <a:endParaRPr lang="es-ES" altLang="es-ES" sz="2000" b="1" i="1" dirty="0">
              <a:solidFill>
                <a:schemeClr val="bg1"/>
              </a:solidFill>
            </a:endParaRPr>
          </a:p>
          <a:p>
            <a:r>
              <a:rPr lang="es-ES" altLang="es-ES" sz="2000" b="1" i="1" dirty="0">
                <a:solidFill>
                  <a:schemeClr val="bg1"/>
                </a:solidFill>
              </a:rPr>
              <a:t>Pero mira cómo beben los peces en el río, </a:t>
            </a:r>
          </a:p>
          <a:p>
            <a:r>
              <a:rPr lang="es-ES" altLang="es-ES" sz="2000" b="1" i="1" dirty="0">
                <a:solidFill>
                  <a:schemeClr val="bg1"/>
                </a:solidFill>
              </a:rPr>
              <a:t>pero mira cómo beben por ver a Dios nacido.</a:t>
            </a:r>
          </a:p>
          <a:p>
            <a:r>
              <a:rPr lang="es-ES" altLang="es-ES" sz="2000" b="1" i="1" dirty="0">
                <a:solidFill>
                  <a:schemeClr val="bg1"/>
                </a:solidFill>
              </a:rPr>
              <a:t>Beben y beben y vuelven a beber, los peces en el río por ver a Dios nacer.</a:t>
            </a:r>
          </a:p>
          <a:p>
            <a:r>
              <a:rPr lang="es-ES" altLang="es-ES" sz="2000" b="1" dirty="0">
                <a:solidFill>
                  <a:schemeClr val="bg1"/>
                </a:solidFill>
              </a:rPr>
              <a:t> </a:t>
            </a:r>
          </a:p>
          <a:p>
            <a:r>
              <a:rPr lang="es-ES" altLang="es-ES" sz="2000" b="1" dirty="0">
                <a:solidFill>
                  <a:schemeClr val="bg1"/>
                </a:solidFill>
              </a:rPr>
              <a:t>La Virgen se está peinando, entre cortina y cortina.</a:t>
            </a:r>
          </a:p>
          <a:p>
            <a:r>
              <a:rPr lang="es-ES" altLang="es-ES" sz="2000" b="1" dirty="0">
                <a:solidFill>
                  <a:schemeClr val="bg1"/>
                </a:solidFill>
              </a:rPr>
              <a:t>los cabellos son de oro y el peine de plata fina.</a:t>
            </a:r>
          </a:p>
          <a:p>
            <a:r>
              <a:rPr lang="es-ES" altLang="es-ES" sz="2000" b="1" i="1" dirty="0">
                <a:solidFill>
                  <a:schemeClr val="bg1"/>
                </a:solidFill>
              </a:rPr>
              <a:t>Pero mira cómo beben …</a:t>
            </a:r>
          </a:p>
          <a:p>
            <a:r>
              <a:rPr lang="es-ES" altLang="es-ES" sz="2000" b="1" dirty="0">
                <a:solidFill>
                  <a:schemeClr val="bg1"/>
                </a:solidFill>
              </a:rPr>
              <a:t> </a:t>
            </a:r>
          </a:p>
          <a:p>
            <a:r>
              <a:rPr lang="es-ES" altLang="es-ES" sz="2000" b="1" dirty="0">
                <a:solidFill>
                  <a:schemeClr val="bg1"/>
                </a:solidFill>
              </a:rPr>
              <a:t>La Virgen va caminando, por entre aquellas palmeras,</a:t>
            </a:r>
          </a:p>
          <a:p>
            <a:r>
              <a:rPr lang="es-ES" altLang="es-ES" sz="2000" b="1" dirty="0">
                <a:solidFill>
                  <a:schemeClr val="bg1"/>
                </a:solidFill>
              </a:rPr>
              <a:t>y el Niño mira en sus ojos el color de la vereda.</a:t>
            </a:r>
          </a:p>
          <a:p>
            <a:r>
              <a:rPr lang="es-ES" altLang="es-ES" sz="2000" b="1" i="1" dirty="0">
                <a:solidFill>
                  <a:schemeClr val="bg1"/>
                </a:solidFill>
              </a:rPr>
              <a:t>Pero mira cómo beben …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2568483" y="492312"/>
            <a:ext cx="25074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400" b="1" u="sng" dirty="0">
                <a:solidFill>
                  <a:srgbClr val="FFFF00"/>
                </a:solidFill>
              </a:rPr>
              <a:t>Los peces en el río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1" t="1105" r="9842" b="-1"/>
          <a:stretch/>
        </p:blipFill>
        <p:spPr>
          <a:xfrm>
            <a:off x="6912864" y="1667271"/>
            <a:ext cx="2075688" cy="14513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" y="240683"/>
            <a:ext cx="2225233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80637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 Rectángulo"/>
          <p:cNvSpPr>
            <a:spLocks noChangeArrowheads="1"/>
          </p:cNvSpPr>
          <p:nvPr/>
        </p:nvSpPr>
        <p:spPr bwMode="auto">
          <a:xfrm>
            <a:off x="1025843" y="432892"/>
            <a:ext cx="595926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3200" b="1" dirty="0">
                <a:solidFill>
                  <a:srgbClr val="FFFF00"/>
                </a:solidFill>
              </a:rPr>
              <a:t>VENID QUE ES HOY NOCHEBUENA</a:t>
            </a:r>
            <a:endParaRPr lang="es-ES" altLang="es-ES" sz="3200" dirty="0">
              <a:solidFill>
                <a:srgbClr val="FFFF00"/>
              </a:solidFill>
            </a:endParaRPr>
          </a:p>
        </p:txBody>
      </p:sp>
      <p:sp>
        <p:nvSpPr>
          <p:cNvPr id="6" name="3 Rectángulo"/>
          <p:cNvSpPr/>
          <p:nvPr/>
        </p:nvSpPr>
        <p:spPr>
          <a:xfrm>
            <a:off x="741363" y="1142718"/>
            <a:ext cx="306684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  <a:latin typeface="+mj-lt"/>
                <a:cs typeface="+mn-cs"/>
              </a:rPr>
              <a:t>		    	 	       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FFFF00"/>
                </a:solidFill>
                <a:latin typeface="+mj-lt"/>
                <a:cs typeface="+mn-cs"/>
              </a:rPr>
              <a:t>1.</a:t>
            </a:r>
            <a:r>
              <a:rPr lang="es-ES" sz="2000" b="1" dirty="0">
                <a:solidFill>
                  <a:schemeClr val="bg1"/>
                </a:solidFill>
                <a:latin typeface="+mj-lt"/>
                <a:cs typeface="+mn-cs"/>
              </a:rPr>
              <a:t>Nace el Niño en un portal,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  <a:latin typeface="+mj-lt"/>
                <a:cs typeface="+mn-cs"/>
              </a:rPr>
              <a:t>Él nos trae la paz,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  <a:latin typeface="+mj-lt"/>
                <a:cs typeface="+mn-cs"/>
              </a:rPr>
              <a:t>Él nos trae la Navidad,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  <a:latin typeface="+mj-lt"/>
                <a:cs typeface="+mn-cs"/>
              </a:rPr>
              <a:t>nos trae la felicidad.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  <a:latin typeface="+mj-lt"/>
                <a:cs typeface="+mn-cs"/>
              </a:rPr>
              <a:t> </a:t>
            </a:r>
          </a:p>
        </p:txBody>
      </p:sp>
      <p:sp>
        <p:nvSpPr>
          <p:cNvPr id="7" name="5 Rectángulo"/>
          <p:cNvSpPr/>
          <p:nvPr/>
        </p:nvSpPr>
        <p:spPr>
          <a:xfrm>
            <a:off x="628650" y="3524621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FFFF00"/>
                </a:solidFill>
                <a:latin typeface="+mj-lt"/>
                <a:cs typeface="+mn-cs"/>
              </a:rPr>
              <a:t>2.</a:t>
            </a:r>
            <a:r>
              <a:rPr lang="es-ES" sz="2000" b="1" dirty="0">
                <a:solidFill>
                  <a:schemeClr val="bg1"/>
                </a:solidFill>
                <a:latin typeface="+mj-lt"/>
                <a:cs typeface="+mn-cs"/>
              </a:rPr>
              <a:t>Los ángeles vienen cantando,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  <a:latin typeface="+mj-lt"/>
                <a:cs typeface="+mn-cs"/>
              </a:rPr>
              <a:t>la estrella empieza a brillar,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  <a:latin typeface="+mj-lt"/>
                <a:cs typeface="+mn-cs"/>
              </a:rPr>
              <a:t>y en la torre las campanas no cesan de tocar,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  <a:latin typeface="+mj-lt"/>
                <a:cs typeface="+mn-cs"/>
              </a:rPr>
              <a:t>¡Gloria a Dios y en la Tierra paz!</a:t>
            </a:r>
          </a:p>
        </p:txBody>
      </p:sp>
      <p:sp>
        <p:nvSpPr>
          <p:cNvPr id="8" name="6 Rectángulo"/>
          <p:cNvSpPr/>
          <p:nvPr/>
        </p:nvSpPr>
        <p:spPr>
          <a:xfrm>
            <a:off x="4927113" y="4555762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rgbClr val="FFFF00"/>
                </a:solidFill>
                <a:latin typeface="+mj-lt"/>
                <a:cs typeface="+mn-cs"/>
              </a:rPr>
              <a:t>3.</a:t>
            </a:r>
            <a:r>
              <a:rPr lang="es-ES" sz="2000" b="1" dirty="0">
                <a:solidFill>
                  <a:schemeClr val="bg1"/>
                </a:solidFill>
                <a:latin typeface="+mj-lt"/>
                <a:cs typeface="+mn-cs"/>
              </a:rPr>
              <a:t>María cuida a su niño;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  <a:latin typeface="+mj-lt"/>
                <a:cs typeface="+mn-cs"/>
              </a:rPr>
              <a:t>José prepara el portal.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  <a:latin typeface="+mj-lt"/>
                <a:cs typeface="+mn-cs"/>
              </a:rPr>
              <a:t>Los pastores de rodillas adoran al zagal,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000" b="1" dirty="0">
                <a:solidFill>
                  <a:schemeClr val="bg1"/>
                </a:solidFill>
                <a:latin typeface="+mj-lt"/>
                <a:cs typeface="+mn-cs"/>
              </a:rPr>
              <a:t>¡Gloria a Dios y en la Tierra paz!</a:t>
            </a:r>
          </a:p>
        </p:txBody>
      </p:sp>
      <p:sp>
        <p:nvSpPr>
          <p:cNvPr id="9" name="4 Rectángulo"/>
          <p:cNvSpPr>
            <a:spLocks noChangeArrowheads="1"/>
          </p:cNvSpPr>
          <p:nvPr/>
        </p:nvSpPr>
        <p:spPr bwMode="auto">
          <a:xfrm>
            <a:off x="4338842" y="1533999"/>
            <a:ext cx="45720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s-ES" altLang="es-ES" sz="2400" b="1" i="1" dirty="0">
                <a:solidFill>
                  <a:srgbClr val="FFFF00"/>
                </a:solidFill>
                <a:latin typeface="Candara" panose="020E0502030303020204" pitchFamily="34" charset="0"/>
              </a:rPr>
              <a:t>Venid que es hoy Nochebuena, </a:t>
            </a:r>
          </a:p>
          <a:p>
            <a:pPr eaLnBrk="1" hangingPunct="1"/>
            <a:r>
              <a:rPr lang="es-ES" altLang="es-ES" sz="2400" b="1" i="1" dirty="0">
                <a:solidFill>
                  <a:srgbClr val="FFFF00"/>
                </a:solidFill>
                <a:latin typeface="Candara" panose="020E0502030303020204" pitchFamily="34" charset="0"/>
              </a:rPr>
              <a:t>venid que es hoy Navidad.</a:t>
            </a:r>
          </a:p>
          <a:p>
            <a:pPr eaLnBrk="1" hangingPunct="1"/>
            <a:r>
              <a:rPr lang="es-ES" altLang="es-ES" sz="2400" b="1" i="1" dirty="0">
                <a:solidFill>
                  <a:srgbClr val="FFFF00"/>
                </a:solidFill>
                <a:latin typeface="Candara" panose="020E0502030303020204" pitchFamily="34" charset="0"/>
              </a:rPr>
              <a:t>Los pastores ya van caminando al portal,</a:t>
            </a:r>
          </a:p>
          <a:p>
            <a:pPr eaLnBrk="1" hangingPunct="1"/>
            <a:r>
              <a:rPr lang="es-ES" altLang="es-ES" sz="2400" b="1" i="1" dirty="0">
                <a:solidFill>
                  <a:srgbClr val="FFFF00"/>
                </a:solidFill>
                <a:latin typeface="Candara" panose="020E0502030303020204" pitchFamily="34" charset="0"/>
              </a:rPr>
              <a:t>¡Gloria a Dios y en la Tierra paz!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4893" y="134944"/>
            <a:ext cx="2219909" cy="1426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0077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1779108" y="1027907"/>
            <a:ext cx="4572000" cy="469051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prstClr val="white"/>
                </a:solidFill>
                <a:latin typeface="Comic Sans MS" pitchFamily="66" charset="0"/>
              </a:rPr>
              <a:t>Campana sobre campana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prstClr val="white"/>
                </a:solidFill>
                <a:latin typeface="Comic Sans MS" pitchFamily="66" charset="0"/>
              </a:rPr>
              <a:t>y sobre campana una…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prstClr val="white"/>
                </a:solidFill>
                <a:latin typeface="Comic Sans MS" pitchFamily="66" charset="0"/>
              </a:rPr>
              <a:t>asómate a la ventana: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prstClr val="white"/>
                </a:solidFill>
                <a:latin typeface="Comic Sans MS" pitchFamily="66" charset="0"/>
              </a:rPr>
              <a:t>verás al Niño en la cuna.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prstClr val="white"/>
                </a:solidFill>
                <a:latin typeface="Comic Sans MS" pitchFamily="66" charset="0"/>
              </a:rPr>
              <a:t> 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prstClr val="white"/>
                </a:solidFill>
                <a:latin typeface="Comic Sans MS" pitchFamily="66" charset="0"/>
              </a:rPr>
              <a:t>BELÉN, CAMPANAS DE BELÉN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prstClr val="white"/>
                </a:solidFill>
                <a:latin typeface="Comic Sans MS" pitchFamily="66" charset="0"/>
              </a:rPr>
              <a:t>QUE LOS ANGELES TOCAN…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prstClr val="white"/>
                </a:solidFill>
                <a:latin typeface="Comic Sans MS" pitchFamily="66" charset="0"/>
              </a:rPr>
              <a:t>¿QUÉ NUEVAS NOS TRAÉIS?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prstClr val="white"/>
                </a:solidFill>
                <a:latin typeface="Comic Sans MS" pitchFamily="66" charset="0"/>
              </a:rPr>
              <a:t> 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prstClr val="white"/>
                </a:solidFill>
                <a:latin typeface="Comic Sans MS" pitchFamily="66" charset="0"/>
              </a:rPr>
              <a:t>Recogido tu rebaño,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prstClr val="white"/>
                </a:solidFill>
                <a:latin typeface="Comic Sans MS" pitchFamily="66" charset="0"/>
              </a:rPr>
              <a:t>¿a dónde vas, pastorcillo?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prstClr val="white"/>
                </a:solidFill>
                <a:latin typeface="Comic Sans MS" pitchFamily="66" charset="0"/>
              </a:rPr>
              <a:t>Voy a llevar al portal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prstClr val="white"/>
                </a:solidFill>
                <a:latin typeface="Comic Sans MS" pitchFamily="66" charset="0"/>
              </a:rPr>
              <a:t>requesón, manteca y vino.</a:t>
            </a:r>
          </a:p>
          <a:p>
            <a:pPr marL="342900" lvl="0" indent="-342900" defTabSz="914400">
              <a:spcBef>
                <a:spcPct val="20000"/>
              </a:spcBef>
              <a:defRPr/>
            </a:pPr>
            <a:r>
              <a:rPr lang="es-ES" b="1" dirty="0">
                <a:solidFill>
                  <a:prstClr val="white"/>
                </a:solidFill>
                <a:latin typeface="Comic Sans MS" pitchFamily="66" charset="0"/>
              </a:rPr>
              <a:t>BELÉN, CAMPANAS…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861" y="814618"/>
            <a:ext cx="2482004" cy="159468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33120" y="291398"/>
            <a:ext cx="39407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800" b="1" u="sng" dirty="0">
                <a:solidFill>
                  <a:schemeClr val="bg1"/>
                </a:solidFill>
              </a:rPr>
              <a:t>Campana sobre campana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8371840" y="29139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299752307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286000" y="1582341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altLang="es-ES" b="1" dirty="0">
                <a:solidFill>
                  <a:schemeClr val="bg1"/>
                </a:solidFill>
                <a:latin typeface="Comic Sans MS" panose="030F0702030302020204" pitchFamily="66" charset="0"/>
              </a:rPr>
              <a:t>Campana sobre campana</a:t>
            </a:r>
          </a:p>
          <a:p>
            <a:r>
              <a:rPr lang="es-ES" altLang="es-ES" b="1" dirty="0">
                <a:solidFill>
                  <a:schemeClr val="bg1"/>
                </a:solidFill>
                <a:latin typeface="Comic Sans MS" panose="030F0702030302020204" pitchFamily="66" charset="0"/>
              </a:rPr>
              <a:t>y sobre campana dos…</a:t>
            </a:r>
          </a:p>
          <a:p>
            <a:r>
              <a:rPr lang="es-ES" altLang="es-ES" b="1" dirty="0">
                <a:solidFill>
                  <a:schemeClr val="bg1"/>
                </a:solidFill>
                <a:latin typeface="Comic Sans MS" panose="030F0702030302020204" pitchFamily="66" charset="0"/>
              </a:rPr>
              <a:t>asómate a la ventana</a:t>
            </a:r>
          </a:p>
          <a:p>
            <a:r>
              <a:rPr lang="es-ES" altLang="es-ES" b="1" dirty="0">
                <a:solidFill>
                  <a:schemeClr val="bg1"/>
                </a:solidFill>
                <a:latin typeface="Comic Sans MS" panose="030F0702030302020204" pitchFamily="66" charset="0"/>
              </a:rPr>
              <a:t>porque está naciendo Dios.</a:t>
            </a:r>
          </a:p>
          <a:p>
            <a:r>
              <a:rPr lang="es-ES" altLang="es-ES" b="1" dirty="0">
                <a:solidFill>
                  <a:schemeClr val="bg1"/>
                </a:solidFill>
                <a:latin typeface="Comic Sans MS" panose="030F0702030302020204" pitchFamily="66" charset="0"/>
              </a:rPr>
              <a:t> </a:t>
            </a:r>
          </a:p>
          <a:p>
            <a:r>
              <a:rPr lang="es-ES" altLang="es-ES" b="1" dirty="0">
                <a:solidFill>
                  <a:schemeClr val="bg1"/>
                </a:solidFill>
                <a:latin typeface="Comic Sans MS" panose="030F0702030302020204" pitchFamily="66" charset="0"/>
              </a:rPr>
              <a:t>BELÉN, CAMPANAS…</a:t>
            </a:r>
          </a:p>
          <a:p>
            <a:r>
              <a:rPr lang="es-ES" altLang="es-ES" b="1" dirty="0">
                <a:solidFill>
                  <a:schemeClr val="bg1"/>
                </a:solidFill>
                <a:latin typeface="Comic Sans MS" panose="030F0702030302020204" pitchFamily="66" charset="0"/>
              </a:rPr>
              <a:t> </a:t>
            </a:r>
          </a:p>
          <a:p>
            <a:r>
              <a:rPr lang="es-ES" altLang="es-ES" b="1" dirty="0">
                <a:solidFill>
                  <a:schemeClr val="bg1"/>
                </a:solidFill>
                <a:latin typeface="Comic Sans MS" panose="030F0702030302020204" pitchFamily="66" charset="0"/>
              </a:rPr>
              <a:t>Caminando a medianoche,</a:t>
            </a:r>
          </a:p>
          <a:p>
            <a:r>
              <a:rPr lang="es-ES" altLang="es-ES" b="1" dirty="0">
                <a:solidFill>
                  <a:schemeClr val="bg1"/>
                </a:solidFill>
                <a:latin typeface="Comic Sans MS" panose="030F0702030302020204" pitchFamily="66" charset="0"/>
              </a:rPr>
              <a:t>¿dónde caminas, pastor?.</a:t>
            </a:r>
          </a:p>
          <a:p>
            <a:r>
              <a:rPr lang="es-ES" altLang="es-ES" b="1" dirty="0">
                <a:solidFill>
                  <a:schemeClr val="bg1"/>
                </a:solidFill>
                <a:latin typeface="Comic Sans MS" panose="030F0702030302020204" pitchFamily="66" charset="0"/>
              </a:rPr>
              <a:t>Le llevo al Niño que nace,</a:t>
            </a:r>
          </a:p>
          <a:p>
            <a:r>
              <a:rPr lang="es-ES" altLang="es-ES" b="1" dirty="0">
                <a:solidFill>
                  <a:schemeClr val="bg1"/>
                </a:solidFill>
                <a:latin typeface="Comic Sans MS" panose="030F0702030302020204" pitchFamily="66" charset="0"/>
              </a:rPr>
              <a:t>como a Dios mi corazón.</a:t>
            </a:r>
          </a:p>
          <a:p>
            <a:r>
              <a:rPr lang="es-ES" altLang="es-ES" b="1" dirty="0">
                <a:solidFill>
                  <a:schemeClr val="bg1"/>
                </a:solidFill>
                <a:latin typeface="Comic Sans MS" panose="030F0702030302020204" pitchFamily="66" charset="0"/>
              </a:rPr>
              <a:t> </a:t>
            </a:r>
          </a:p>
          <a:p>
            <a:r>
              <a:rPr lang="es-ES" altLang="es-ES" b="1" dirty="0">
                <a:solidFill>
                  <a:schemeClr val="bg1"/>
                </a:solidFill>
                <a:latin typeface="Comic Sans MS" panose="030F0702030302020204" pitchFamily="66" charset="0"/>
              </a:rPr>
              <a:t>BELÉN, CAMPANAS…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2482004" cy="1594688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8371840" y="291398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2/2</a:t>
            </a:r>
          </a:p>
        </p:txBody>
      </p:sp>
    </p:spTree>
    <p:extLst>
      <p:ext uri="{BB962C8B-B14F-4D97-AF65-F5344CB8AC3E}">
        <p14:creationId xmlns:p14="http://schemas.microsoft.com/office/powerpoint/2010/main" val="38734899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 bwMode="auto">
          <a:xfrm>
            <a:off x="406273" y="5328697"/>
            <a:ext cx="8518525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2800" dirty="0">
                <a:solidFill>
                  <a:schemeClr val="bg1"/>
                </a:solidFill>
                <a:latin typeface="Bodoni MT Black" panose="02070A03080606020203" pitchFamily="18" charset="0"/>
              </a:rPr>
              <a:t>¡Que nuestro hogar sea la cuna de Jesús!</a:t>
            </a:r>
            <a:endParaRPr lang="es-ES" sz="2800" dirty="0">
              <a:solidFill>
                <a:schemeClr val="bg1"/>
              </a:solidFill>
              <a:latin typeface="Bodoni MT Black" pitchFamily="18" charset="0"/>
              <a:ea typeface="+mj-ea"/>
              <a:cs typeface="+mj-cs"/>
            </a:endParaRPr>
          </a:p>
        </p:txBody>
      </p:sp>
      <p:pic>
        <p:nvPicPr>
          <p:cNvPr id="48132" name="Picture 2" descr="http://pastoralfamiliar.diocesismalaga.es/images/Fano_vi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8261" y="606933"/>
            <a:ext cx="4676775" cy="459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9391" y="286831"/>
            <a:ext cx="2225233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9884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64" y="828883"/>
            <a:ext cx="4151376" cy="3030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252"/>
            <a:ext cx="2482004" cy="1594688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1618488" y="4183565"/>
            <a:ext cx="713232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s-ES_tradnl" altLang="es-E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GLORIA al Señor que vive en el Cielo</a:t>
            </a:r>
          </a:p>
          <a:p>
            <a:pPr>
              <a:lnSpc>
                <a:spcPct val="90000"/>
              </a:lnSpc>
            </a:pPr>
            <a:r>
              <a:rPr lang="es-ES_tradnl" altLang="es-E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GLORIA al Señor que vive en la Tierra</a:t>
            </a:r>
          </a:p>
          <a:p>
            <a:pPr>
              <a:lnSpc>
                <a:spcPct val="90000"/>
              </a:lnSpc>
            </a:pPr>
            <a:r>
              <a:rPr lang="es-ES_tradnl" altLang="es-E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GLORIA al </a:t>
            </a:r>
            <a:r>
              <a:rPr lang="es-ES_tradnl" altLang="es-ES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Señooooor</a:t>
            </a:r>
            <a:endParaRPr lang="es-ES_tradnl" altLang="es-ES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s-ES_tradnl" altLang="es-E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GLORIA al </a:t>
            </a:r>
            <a:r>
              <a:rPr lang="es-ES_tradnl" altLang="es-ES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Señooooor</a:t>
            </a:r>
            <a:endParaRPr lang="es-ES_tradnl" altLang="es-ES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>
              <a:lnSpc>
                <a:spcPct val="90000"/>
              </a:lnSpc>
            </a:pPr>
            <a:r>
              <a:rPr lang="es-ES_tradnl" altLang="es-ES" sz="2400" dirty="0">
                <a:solidFill>
                  <a:schemeClr val="bg1"/>
                </a:solidFill>
                <a:latin typeface="Comic Sans MS" panose="030F0702030302020204" pitchFamily="66" charset="0"/>
              </a:rPr>
              <a:t>Que nos pide ayuda a los hombres de HOY</a:t>
            </a:r>
            <a:endParaRPr lang="es-ES" altLang="es-ES" sz="24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492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882204" y="306387"/>
            <a:ext cx="7764463" cy="132556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_tradnl" sz="4000" dirty="0" smtClean="0">
                <a:solidFill>
                  <a:srgbClr val="FFFF00"/>
                </a:solidFill>
                <a:latin typeface="Comic Sans MS" pitchFamily="66" charset="0"/>
              </a:rPr>
              <a:t>LITURGIA DE LA PALABRA</a:t>
            </a:r>
            <a:endParaRPr lang="es-ES" sz="4000" dirty="0" smtClean="0">
              <a:solidFill>
                <a:srgbClr val="FFFF00"/>
              </a:solidFill>
              <a:latin typeface="Comic Sans MS" pitchFamily="66" charset="0"/>
            </a:endParaRPr>
          </a:p>
        </p:txBody>
      </p:sp>
      <p:sp>
        <p:nvSpPr>
          <p:cNvPr id="7172" name="Rectangle 3"/>
          <p:cNvSpPr>
            <a:spLocks noGrp="1" noChangeArrowheads="1"/>
          </p:cNvSpPr>
          <p:nvPr>
            <p:ph idx="1"/>
          </p:nvPr>
        </p:nvSpPr>
        <p:spPr>
          <a:xfrm>
            <a:off x="903796" y="2135981"/>
            <a:ext cx="8229600" cy="38862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ES_tradnl" altLang="es-ES" sz="24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PRIMERA LECTURA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ES_tradnl" altLang="es-ES" sz="2400" b="1" dirty="0" err="1" smtClean="0">
                <a:solidFill>
                  <a:schemeClr val="bg1"/>
                </a:solidFill>
                <a:latin typeface="Comic Sans MS" panose="030F0702030302020204" pitchFamily="66" charset="0"/>
              </a:rPr>
              <a:t>Eclo</a:t>
            </a:r>
            <a:r>
              <a:rPr lang="es-ES_tradnl" altLang="es-E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3, 2-6</a:t>
            </a:r>
            <a:endParaRPr lang="es-ES_tradnl" altLang="es-ES" sz="2400" b="1" u="sng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s-ES" altLang="es-ES" sz="2400" b="1" u="sng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ES" altLang="es-ES" sz="24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SALMO</a:t>
            </a:r>
            <a:r>
              <a:rPr lang="es-ES" altLang="es-E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 127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ES" altLang="es-ES" sz="2400" b="1" i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Dichosos los que temen al Señor y siguen sus caminos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es-ES" altLang="es-ES" sz="2400" b="1" u="sng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ES" altLang="es-ES" sz="2400" b="1" u="sng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SEGUNDA LECTURA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es-ES" altLang="es-ES" sz="24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Col 3, 12-21</a:t>
            </a:r>
          </a:p>
        </p:txBody>
      </p:sp>
      <p:pic>
        <p:nvPicPr>
          <p:cNvPr id="13317" name="Imagen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35162" y="1394205"/>
            <a:ext cx="2345379" cy="21097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5361"/>
            <a:ext cx="2225233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08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302" y="975760"/>
            <a:ext cx="2595335" cy="237819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588253" y="3045345"/>
            <a:ext cx="5760720" cy="31454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es-ES" altLang="es-ES" sz="3200" b="1" i="1" dirty="0">
                <a:solidFill>
                  <a:schemeClr val="bg1"/>
                </a:solidFill>
              </a:rPr>
              <a:t>El Niño Dios ha nacido en Belén, Aleluya, Aleluya.</a:t>
            </a:r>
          </a:p>
          <a:p>
            <a:pPr algn="ctr">
              <a:lnSpc>
                <a:spcPct val="150000"/>
              </a:lnSpc>
              <a:spcBef>
                <a:spcPct val="20000"/>
              </a:spcBef>
            </a:pPr>
            <a:r>
              <a:rPr lang="es-ES" altLang="es-ES" sz="3200" b="1" i="1" dirty="0">
                <a:solidFill>
                  <a:schemeClr val="bg1"/>
                </a:solidFill>
              </a:rPr>
              <a:t>Quiere nacer en nosotros también, Aleluya, Aleluya.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8328"/>
            <a:ext cx="1976049" cy="1269612"/>
          </a:xfrm>
          <a:prstGeom prst="rect">
            <a:avLst/>
          </a:prstGeom>
        </p:spPr>
      </p:pic>
      <p:sp>
        <p:nvSpPr>
          <p:cNvPr id="7" name="CuadroTexto 6"/>
          <p:cNvSpPr txBox="1"/>
          <p:nvPr/>
        </p:nvSpPr>
        <p:spPr>
          <a:xfrm>
            <a:off x="3342476" y="1906016"/>
            <a:ext cx="17718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4000" b="1" u="sng" dirty="0">
                <a:solidFill>
                  <a:schemeClr val="bg1"/>
                </a:solidFill>
              </a:rPr>
              <a:t>Aleluya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0863" y="-193942"/>
            <a:ext cx="1876774" cy="2099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208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981075"/>
            <a:ext cx="5648325" cy="52657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1189038" y="188913"/>
            <a:ext cx="6507162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Las familias, pilares de la Iglesia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958" y="835025"/>
            <a:ext cx="2225233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5970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7859" y="827173"/>
            <a:ext cx="3360991" cy="2453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CuadroTexto 4"/>
          <p:cNvSpPr txBox="1"/>
          <p:nvPr/>
        </p:nvSpPr>
        <p:spPr>
          <a:xfrm>
            <a:off x="395288" y="260350"/>
            <a:ext cx="149047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b="1" dirty="0">
                <a:solidFill>
                  <a:srgbClr val="FFFF00"/>
                </a:solidFill>
                <a:latin typeface="+mj-lt"/>
              </a:rPr>
              <a:t>Lucas 2, 22-40</a:t>
            </a:r>
          </a:p>
        </p:txBody>
      </p:sp>
      <p:sp>
        <p:nvSpPr>
          <p:cNvPr id="18437" name="CuadroTexto 5"/>
          <p:cNvSpPr txBox="1">
            <a:spLocks noChangeArrowheads="1"/>
          </p:cNvSpPr>
          <p:nvPr/>
        </p:nvSpPr>
        <p:spPr bwMode="auto">
          <a:xfrm>
            <a:off x="4892675" y="1440149"/>
            <a:ext cx="37750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Rockwell" panose="02060603020205020403" pitchFamily="18" charset="0"/>
              </a:defRPr>
            </a:lvl1pPr>
            <a:lvl2pPr marL="742950" indent="-28575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Rockwell" panose="02060603020205020403" pitchFamily="18" charset="0"/>
              </a:defRPr>
            </a:lvl2pPr>
            <a:lvl3pPr marL="11430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  <a:latin typeface="Rockwell" panose="02060603020205020403" pitchFamily="18" charset="0"/>
              </a:defRPr>
            </a:lvl3pPr>
            <a:lvl4pPr marL="16002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Rockwell" panose="02060603020205020403" pitchFamily="18" charset="0"/>
              </a:defRPr>
            </a:lvl4pPr>
            <a:lvl5pPr marL="2057400" indent="-228600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5pPr>
            <a:lvl6pPr marL="25146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6pPr>
            <a:lvl7pPr marL="29718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7pPr>
            <a:lvl8pPr marL="34290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8pPr>
            <a:lvl9pPr marL="3886200" indent="-228600" eaLnBrk="0" fontAlgn="base" hangingPunct="0">
              <a:lnSpc>
                <a:spcPct val="12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200">
                <a:solidFill>
                  <a:schemeClr val="tx1"/>
                </a:solidFill>
                <a:latin typeface="Rockwell" panose="02060603020205020403" pitchFamily="18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2400" b="1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¿No sabíais que yo debía estar en la casa de mi Padre?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5029200" y="3191257"/>
            <a:ext cx="363855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3200" b="1" dirty="0">
                <a:solidFill>
                  <a:schemeClr val="bg1"/>
                </a:solidFill>
                <a:latin typeface="+mj-lt"/>
              </a:rPr>
              <a:t>“…y Jesús iba creciendo en sabiduría en estatura y en gracia ante Dios y ante los hombres”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322" y="3610547"/>
            <a:ext cx="2786063" cy="25987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8767" y="2183959"/>
            <a:ext cx="2225233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23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u="sng" dirty="0" smtClean="0">
                <a:solidFill>
                  <a:srgbClr val="FFFF00"/>
                </a:solidFill>
                <a:latin typeface="Comic Sans MS" panose="030F0702030302020204" pitchFamily="66" charset="0"/>
              </a:rPr>
              <a:t>CREDO de los apóstoles</a:t>
            </a:r>
            <a:endParaRPr lang="es-ES" altLang="es-ES" u="sng" dirty="0" smtClean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1945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5467" y="1340739"/>
            <a:ext cx="5000625" cy="5068888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  <a:defRPr/>
            </a:pPr>
            <a:r>
              <a:rPr lang="es-ES" altLang="es-ES" sz="1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buFontTx/>
              <a:buNone/>
              <a:defRPr/>
            </a:pPr>
            <a:r>
              <a:rPr lang="es-ES" altLang="es-ES" sz="1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buFontTx/>
              <a:buNone/>
              <a:defRPr/>
            </a:pPr>
            <a:r>
              <a:rPr lang="es-ES" altLang="es-ES" sz="1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buFontTx/>
              <a:buNone/>
              <a:defRPr/>
            </a:pPr>
            <a:r>
              <a:rPr lang="es-ES" altLang="es-ES" sz="1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Nuestro Señor, que fue concebido por obra y gracia del Espíritu Santo, </a:t>
            </a:r>
          </a:p>
          <a:p>
            <a:pPr eaLnBrk="1" hangingPunct="1">
              <a:buFontTx/>
              <a:buNone/>
              <a:defRPr/>
            </a:pPr>
            <a:r>
              <a:rPr lang="es-ES" altLang="es-ES" sz="1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buFontTx/>
              <a:buNone/>
              <a:defRPr/>
            </a:pPr>
            <a:r>
              <a:rPr lang="es-ES" altLang="es-ES" sz="1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buFontTx/>
              <a:buNone/>
              <a:defRPr/>
            </a:pPr>
            <a:r>
              <a:rPr lang="es-ES" altLang="es-ES" sz="1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buFontTx/>
              <a:buNone/>
              <a:defRPr/>
            </a:pPr>
            <a:r>
              <a:rPr lang="es-ES" altLang="es-ES" sz="1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buFontTx/>
              <a:buNone/>
              <a:defRPr/>
            </a:pPr>
            <a:r>
              <a:rPr lang="es-ES" altLang="es-ES" sz="1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buFontTx/>
              <a:buNone/>
              <a:defRPr/>
            </a:pPr>
            <a:r>
              <a:rPr lang="es-ES" altLang="es-ES" sz="18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subió a los cielos y está sentado a la derecha de Dios, Padre todopoderoso.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sz="half" idx="2"/>
          </p:nvPr>
        </p:nvSpPr>
        <p:spPr>
          <a:xfrm>
            <a:off x="5154359" y="857250"/>
            <a:ext cx="4071937" cy="428625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ES" altLang="es-ES" sz="16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ES" altLang="es-ES" sz="16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altLang="es-ES" sz="21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Desde allí ha de venir a juzgar a vivos y muertos.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altLang="es-ES" sz="21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altLang="es-ES" sz="21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 santa Iglesia católica, la comunión de los santos,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altLang="es-ES" sz="21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altLang="es-ES" sz="21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la resurrección de la carne y la vida eterna.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s-ES" altLang="es-ES" sz="2100" b="1" dirty="0" smtClean="0">
                <a:solidFill>
                  <a:schemeClr val="bg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s-ES" altLang="es-ES" sz="2100" b="1" dirty="0" smtClean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0559" y="4430206"/>
            <a:ext cx="2225233" cy="1426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698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385</TotalTime>
  <Words>1730</Words>
  <Application>Microsoft Office PowerPoint</Application>
  <PresentationFormat>Presentación en pantalla (4:3)</PresentationFormat>
  <Paragraphs>390</Paragraphs>
  <Slides>38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18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57" baseType="lpstr">
      <vt:lpstr>Adobe Devanagari</vt:lpstr>
      <vt:lpstr>Arial</vt:lpstr>
      <vt:lpstr>Arial Rounded MT Bold</vt:lpstr>
      <vt:lpstr>Baskerville Old Face</vt:lpstr>
      <vt:lpstr>Bodoni MT</vt:lpstr>
      <vt:lpstr>Bodoni MT Black</vt:lpstr>
      <vt:lpstr>Book Antiqua</vt:lpstr>
      <vt:lpstr>Bookman Old Style</vt:lpstr>
      <vt:lpstr>Calibri</vt:lpstr>
      <vt:lpstr>Calibri Light</vt:lpstr>
      <vt:lpstr>Candara</vt:lpstr>
      <vt:lpstr>Comic Sans MS</vt:lpstr>
      <vt:lpstr>Curlz MT</vt:lpstr>
      <vt:lpstr>Edwardian Script ITC</vt:lpstr>
      <vt:lpstr>Script MT Bold</vt:lpstr>
      <vt:lpstr>Times New Roman</vt:lpstr>
      <vt:lpstr>Wingdings</vt:lpstr>
      <vt:lpstr>Wingdings 2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LITURGIA DE LA PALABRA</vt:lpstr>
      <vt:lpstr>Presentación de PowerPoint</vt:lpstr>
      <vt:lpstr>Presentación de PowerPoint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CONSAGRACIÓN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Blanca</dc:creator>
  <cp:lastModifiedBy>Blanca</cp:lastModifiedBy>
  <cp:revision>51</cp:revision>
  <dcterms:created xsi:type="dcterms:W3CDTF">2016-12-24T13:39:48Z</dcterms:created>
  <dcterms:modified xsi:type="dcterms:W3CDTF">2018-12-28T19:38:29Z</dcterms:modified>
</cp:coreProperties>
</file>