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78" r:id="rId10"/>
    <p:sldId id="277" r:id="rId11"/>
    <p:sldId id="263" r:id="rId12"/>
    <p:sldId id="265" r:id="rId13"/>
    <p:sldId id="266" r:id="rId14"/>
    <p:sldId id="287" r:id="rId15"/>
    <p:sldId id="280" r:id="rId16"/>
    <p:sldId id="269" r:id="rId17"/>
    <p:sldId id="270" r:id="rId18"/>
    <p:sldId id="284" r:id="rId19"/>
    <p:sldId id="281" r:id="rId20"/>
    <p:sldId id="283" r:id="rId21"/>
    <p:sldId id="282" r:id="rId22"/>
    <p:sldId id="289" r:id="rId23"/>
    <p:sldId id="285" r:id="rId24"/>
    <p:sldId id="27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37A2-5BB9-4818-9D8B-2BB803A05C00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BE01-FDC3-421C-8BD6-F311E07DE6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1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BE01-FDC3-421C-8BD6-F311E07DE6F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5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21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30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59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70B12-5A13-47FE-B540-5CC0808D30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66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DFF245A-0A3F-49E0-8F6D-AD9DDE7B5E0B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699826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0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0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79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1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68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9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7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3F2F-2575-44AF-A25C-F708AE20E738}" type="datetimeFigureOut">
              <a:rPr lang="es-ES" smtClean="0"/>
              <a:t>04/04/2015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D2C6-8342-442E-A8C8-637F0A6D98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2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808"/>
            <a:ext cx="12195907" cy="707880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070959" y="1654004"/>
            <a:ext cx="7907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VIGILIA DE PASCUA</a:t>
            </a:r>
            <a:endParaRPr lang="es-ES" sz="72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4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8093" y="762561"/>
            <a:ext cx="8663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rgbClr val="002060"/>
                </a:solidFill>
              </a:rPr>
              <a:t>Porque sólo Tú eres santo,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sólo Tú, Señor,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sólo tú altísimo Jesucristo,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con el Espíritu Santo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en la gloria de Dios Padre.</a:t>
            </a:r>
          </a:p>
          <a:p>
            <a:endParaRPr lang="es-ES" sz="4000" dirty="0" smtClean="0">
              <a:solidFill>
                <a:srgbClr val="002060"/>
              </a:solidFill>
            </a:endParaRPr>
          </a:p>
          <a:p>
            <a:r>
              <a:rPr lang="es-ES" sz="4000" dirty="0" smtClean="0">
                <a:solidFill>
                  <a:srgbClr val="002060"/>
                </a:solidFill>
              </a:rPr>
              <a:t>Gloria a Dios en el cielo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y en la tierra paz a los hombres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que ama el Señor.</a:t>
            </a:r>
            <a:endParaRPr lang="es-ES" sz="40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310433" y="531728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2060"/>
                </a:solidFill>
              </a:rPr>
              <a:t>4/4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4339" y="725451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4000" u="sng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Epístola</a:t>
            </a:r>
            <a:endParaRPr lang="es-ES" sz="4000" u="sng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8036" y="1714472"/>
            <a:ext cx="10669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es-ES" sz="4000" dirty="0" smtClean="0"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arta del Apóstol </a:t>
            </a:r>
            <a:r>
              <a:rPr lang="es-ES" sz="4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es-ES" sz="4000" dirty="0" smtClean="0"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an </a:t>
            </a:r>
            <a:r>
              <a:rPr lang="es-ES" sz="4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s-ES" sz="4000" dirty="0" smtClean="0"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ablo a los romanos </a:t>
            </a:r>
            <a:r>
              <a:rPr lang="es-ES" sz="400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6, 3-11</a:t>
            </a:r>
            <a:endParaRPr lang="es-E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12264" y="3057436"/>
            <a:ext cx="10544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u="sng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Salmo</a:t>
            </a:r>
          </a:p>
          <a:p>
            <a:pPr lvl="0"/>
            <a:endParaRPr lang="es-ES" sz="40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es-ES" sz="4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Éste es el día en que actuó el Señor. ¡Sea nuestra alegría y nuestro </a:t>
            </a:r>
            <a:r>
              <a:rPr lang="es-ES" sz="4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gozo!</a:t>
            </a:r>
            <a:endParaRPr lang="es-ES" sz="40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28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3729" y="462258"/>
            <a:ext cx="3381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u="sng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Aleluya</a:t>
            </a:r>
            <a:r>
              <a:rPr lang="es-ES" sz="4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(Argüello)</a:t>
            </a:r>
            <a:endParaRPr lang="es-ES" sz="28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5462" y="2461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83729" y="1614566"/>
            <a:ext cx="11424139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RESUCITÓ, RESUCITÓ, RESUCITÓ, ALELUYA</a:t>
            </a:r>
          </a:p>
          <a:p>
            <a:r>
              <a:rPr lang="es-ES" sz="32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ALELUYA, ALELUYA, ALELUYA, RESUCITÓ.</a:t>
            </a:r>
          </a:p>
          <a:p>
            <a:endParaRPr lang="es-ES" sz="3200" dirty="0" smtClean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ES" sz="32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muerte, ¿dónde está la muerte?</a:t>
            </a:r>
          </a:p>
          <a:p>
            <a:r>
              <a:rPr lang="es-ES" sz="32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¿dónde está mi muerte?</a:t>
            </a:r>
          </a:p>
          <a:p>
            <a:r>
              <a:rPr lang="es-ES" sz="32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¿dónde su victoria?</a:t>
            </a:r>
          </a:p>
          <a:p>
            <a:endParaRPr lang="es-ES" sz="32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es-ES" sz="32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RESUCITÓ, RESUCITÓ, RESUCITÓ, ALELUYA</a:t>
            </a:r>
          </a:p>
          <a:p>
            <a:pPr lvl="0"/>
            <a:r>
              <a:rPr lang="es-ES" sz="32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ALELUYA, ALELUYA, ALELUYA, RESUCITÓ</a:t>
            </a:r>
            <a:r>
              <a:rPr lang="es-ES" sz="32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s-ES" sz="32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53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8514" y="563671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</a:t>
            </a:r>
            <a:r>
              <a:rPr lang="es-ES" sz="20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Marcos 16, 1-8</a:t>
            </a:r>
            <a:endParaRPr lang="es-ES" sz="20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7" y="563671"/>
            <a:ext cx="6931239" cy="5766791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4" name="Rectángulo 3"/>
          <p:cNvSpPr/>
          <p:nvPr/>
        </p:nvSpPr>
        <p:spPr>
          <a:xfrm>
            <a:off x="212941" y="1815654"/>
            <a:ext cx="4860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No os asustéis.</a:t>
            </a:r>
          </a:p>
          <a:p>
            <a:r>
              <a:rPr lang="es-ES" sz="3200" dirty="0" smtClean="0"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¿Buscáis a Jesús el Nazareno, el crucificado? </a:t>
            </a:r>
          </a:p>
          <a:p>
            <a:endParaRPr lang="es-ES" sz="32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ES" sz="3200" dirty="0" smtClean="0"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No está aquí. </a:t>
            </a:r>
          </a:p>
          <a:p>
            <a:endParaRPr lang="es-ES" sz="32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s-ES" sz="3200" dirty="0" smtClean="0"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¡Ha resucitado!</a:t>
            </a:r>
            <a:endParaRPr lang="es-ES" sz="32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84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www.paroquia-smbelem.pt/images/Jeronimos_Baptiste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524000"/>
            <a:ext cx="8710247" cy="96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84641" y="683550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Liturgia Bautismal</a:t>
            </a:r>
            <a:endParaRPr lang="es-ES" sz="40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590564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1309" y="639323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u="sng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 DIOS ESTÁ VIVO</a:t>
            </a:r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s-E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					            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 Dios está vivo, Él no está muerto,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 Dios está vivo en mi corazón.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 Dios está vivo, ha resucitado;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 siento en mis manos, lo siento en mis pies,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 siento en mi alma y en mi ser.</a:t>
            </a:r>
          </a:p>
          <a:p>
            <a:endParaRPr lang="es-ES" sz="2000" dirty="0" smtClean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ES" sz="20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Oh, oh, oh, oh, hay que nacer del agua,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oh, oh, oh, oh, hay que nacer del Espíritu de Dios.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Oh, oh, oh, oh, hay que nacer del agua 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del Espíritu de Dios, hay que nacer del Señor.(bis)</a:t>
            </a:r>
          </a:p>
          <a:p>
            <a:endParaRPr lang="es-ES" sz="2000" dirty="0" smtClean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Prepárate para que sientas, prepárate para que sientas,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prepárate para que sientas el Espíritu de Dios.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Déjalo que se mueva, déjalo que se mueva,</a:t>
            </a:r>
          </a:p>
          <a:p>
            <a:r>
              <a:rPr lang="es-ES" sz="2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déjalo que se mueva dentro de tu corazón.</a:t>
            </a:r>
            <a:endParaRPr lang="es-ES" sz="20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8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19704" y="2595537"/>
            <a:ext cx="5272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Oración de los fieles</a:t>
            </a:r>
            <a:endParaRPr lang="es-ES" sz="48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25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28167" y="2688759"/>
            <a:ext cx="5673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Liturgia Eucarística</a:t>
            </a:r>
            <a:endParaRPr lang="es-ES" sz="54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2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54015" y="409673"/>
            <a:ext cx="64407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180975">
              <a:lnSpc>
                <a:spcPct val="150000"/>
              </a:lnSpc>
            </a:pPr>
            <a:r>
              <a:rPr lang="es-E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TE PUEDO DAR? </a:t>
            </a:r>
            <a:r>
              <a:rPr lang="es-E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</a:t>
            </a:r>
            <a:endParaRPr lang="es-E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975" indent="449580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te puedo dar, que no me hayas dado Tú?</a:t>
            </a:r>
          </a:p>
          <a:p>
            <a:pPr marL="630555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te puedo decir, que no me hayas dicho Tú?</a:t>
            </a:r>
          </a:p>
          <a:p>
            <a:pPr marL="630555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puedo hacer por Ti, si yo no puedo hacer nada?</a:t>
            </a:r>
          </a:p>
          <a:p>
            <a:pPr marL="630555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 yo no puedo hacer nada, si no es por Ti mi Dios.</a:t>
            </a:r>
          </a:p>
          <a:p>
            <a:pPr marL="630555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30555" algn="just">
              <a:lnSpc>
                <a:spcPct val="150000"/>
              </a:lnSpc>
            </a:pPr>
            <a:r>
              <a:rPr lang="es-E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Todo lo que sé, todo lo que soy,</a:t>
            </a:r>
            <a:endParaRPr lang="es-E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</a:pPr>
            <a:r>
              <a:rPr lang="es-E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Todo lo que tengo es tuyo (Bis)</a:t>
            </a:r>
            <a:endParaRPr lang="es-E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30555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¿Quién pudiera hablar como me has hablado Tú?</a:t>
            </a:r>
          </a:p>
          <a:p>
            <a:pPr marL="630555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¿Quién pudiera mirar como me has mirado Tú?</a:t>
            </a:r>
          </a:p>
          <a:p>
            <a:pPr marL="630555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¿Quién pudiera dar como diste Tú la vida?</a:t>
            </a:r>
          </a:p>
          <a:p>
            <a:pPr marL="630555"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Como diste Tú la vida, sólo Tú, mi Dios.</a:t>
            </a:r>
          </a:p>
          <a:p>
            <a:pPr marL="630555" algn="just">
              <a:lnSpc>
                <a:spcPct val="150000"/>
              </a:lnSpc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ChangeArrowheads="1"/>
          </p:cNvSpPr>
          <p:nvPr/>
        </p:nvSpPr>
        <p:spPr bwMode="auto">
          <a:xfrm>
            <a:off x="1774825" y="287339"/>
            <a:ext cx="86423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2800" b="1" u="sng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SANTO</a:t>
            </a:r>
            <a:r>
              <a:rPr lang="es-ES" altLang="es-ES" sz="28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(carismático</a:t>
            </a:r>
            <a:r>
              <a:rPr lang="es-ES" altLang="es-ES" sz="24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			      	</a:t>
            </a:r>
            <a:endParaRPr lang="es-ES" altLang="es-ES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Santo, Santo, Santo, los cielos te proclaman.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Santo, Santo, Santo, es nuestro Rey </a:t>
            </a:r>
            <a:r>
              <a:rPr lang="es-ES" altLang="es-ES" sz="2000" dirty="0" err="1" smtClean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Yaveh</a:t>
            </a: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,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Santo, Santo, Santo, es el que nos redime.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i="1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Porque mi Dios es Santo la Tierra llena de su gloria es. (bis)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002060"/>
              </a:solidFill>
              <a:latin typeface="Berlin Sans FB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CIELO Y TIERRA PASARÁN, MAS TUS PALABRAS NO PASARÁN. (bis)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NO, NO, NO,  PASARÁN,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NO, NO, NO, NO, NO, NO PASARÁN.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002060"/>
              </a:solidFill>
              <a:latin typeface="Berlin Sans FB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Bendito el que viene en nombre del Señor.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Da gloria a Jesucristo, el hijo de David.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Hosanna en las alturas a nuestro Salvador.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i="1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Bendito el que viene en el nombre del Señor. (bis)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002060"/>
              </a:solidFill>
              <a:latin typeface="Berlin Sans FB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CIELO Y TIERRA PASARÁN, MAS TUS PALABRAS NO PASARÁN. (bis)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NO, NO, NO,  PASARÁN, 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2060"/>
                </a:solidFill>
                <a:latin typeface="Berlin Sans FB" pitchFamily="34" charset="0"/>
                <a:cs typeface="Times New Roman" panose="02020603050405020304" pitchFamily="18" charset="0"/>
              </a:rPr>
              <a:t>NO, NO, NO, NO, NO, NO PASARÁN.</a:t>
            </a:r>
            <a:endParaRPr lang="es-ES" altLang="es-ES" sz="20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pic>
        <p:nvPicPr>
          <p:cNvPr id="122883" name="Picture 3" descr="http://4.bp.blogspot.com/-kCT10AuosHU/T_VukbEs_NI/AAAAAAAAGdc/AVKvUqDTfPo/s1600/Esp%C3%ADritu_S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141664"/>
            <a:ext cx="2236787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" y="-630037"/>
            <a:ext cx="10860066" cy="81450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05830" y="2242159"/>
            <a:ext cx="5864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Pregón Pascual</a:t>
            </a:r>
            <a:endParaRPr lang="es-ES" sz="72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49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1571381" y="1089123"/>
            <a:ext cx="77406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paz esté con nosotros, la paz esté con nosotros, </a:t>
            </a:r>
            <a:endParaRPr lang="es-ES" altLang="es-E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paz esté con nosotros, que con nosotros siempre,</a:t>
            </a:r>
            <a:endParaRPr lang="es-ES" altLang="es-E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siempre esté la paz. </a:t>
            </a:r>
            <a:endParaRPr lang="es-ES" altLang="es-E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28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 Señor, mi amigo, me bendice con la paz. </a:t>
            </a:r>
            <a:endParaRPr lang="es-ES" altLang="es-E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le he prometido repartirla a los demás.</a:t>
            </a:r>
            <a:endParaRPr lang="es-ES" altLang="es-E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no sé si podré compartir la paz con los demás.</a:t>
            </a:r>
            <a:r>
              <a:rPr lang="es-ES" altLang="es-ES" sz="2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(Bis)</a:t>
            </a:r>
            <a:endParaRPr lang="es-ES" altLang="es-E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2800" i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paz esté con </a:t>
            </a:r>
            <a:r>
              <a:rPr lang="es-ES" altLang="es-ES" sz="2800" i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nosotros…</a:t>
            </a:r>
            <a:endParaRPr lang="es-ES" altLang="es-E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0" name="5 CuadroTexto"/>
          <p:cNvSpPr txBox="1">
            <a:spLocks noChangeArrowheads="1"/>
          </p:cNvSpPr>
          <p:nvPr/>
        </p:nvSpPr>
        <p:spPr bwMode="auto">
          <a:xfrm>
            <a:off x="2732455" y="382344"/>
            <a:ext cx="5688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LA PAZ ESTÉ CON NOSOTROS</a:t>
            </a:r>
            <a:endParaRPr lang="es-ES" altLang="es-ES" sz="24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297109" y="1302466"/>
            <a:ext cx="12696091" cy="44390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Hoy el Señor resucitó y de la muerte nos salvó, 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s-ES" altLang="es-ES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¡</a:t>
            </a:r>
            <a:r>
              <a:rPr lang="es-ES" altLang="es-E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ALEGRÍA Y PAZ HERMANOS, QUE EL SEÑOR RESUCITÓ!</a:t>
            </a:r>
            <a:endParaRPr lang="es-ES" altLang="es-E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s-ES" altLang="es-E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Porque esperó, Dios le libró, y de la muerte lo sacó.</a:t>
            </a:r>
            <a:r>
              <a:rPr lang="es-ES" altLang="es-E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Alegría</a:t>
            </a:r>
            <a:r>
              <a:rPr lang="es-ES" altLang="es-ES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…</a:t>
            </a:r>
            <a:endParaRPr lang="es-ES" altLang="es-E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endParaRPr lang="es-ES" altLang="es-E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El </a:t>
            </a: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pueblo en Él vida encontró, la esclavitud ya terminó.</a:t>
            </a:r>
            <a:r>
              <a:rPr lang="es-ES" altLang="es-E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Alegría</a:t>
            </a:r>
            <a:r>
              <a:rPr lang="es-ES" altLang="es-ES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…</a:t>
            </a:r>
            <a:endParaRPr lang="es-ES" altLang="es-E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endParaRPr lang="es-ES" altLang="es-E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La </a:t>
            </a: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luz de Dios en Él brilló, la nueva vida nos llenó.</a:t>
            </a:r>
            <a:r>
              <a:rPr lang="es-ES" altLang="es-E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Alegría</a:t>
            </a:r>
            <a:r>
              <a:rPr lang="es-ES" altLang="es-ES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…</a:t>
            </a:r>
            <a:endParaRPr lang="es-ES" altLang="es-E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endParaRPr lang="es-ES" altLang="es-E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 </a:t>
            </a: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gozo alzad el rostro a Dios, que de Él nos llega la </a:t>
            </a:r>
            <a:r>
              <a:rPr lang="es-ES" altLang="es-E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salvación.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Alegría</a:t>
            </a:r>
            <a:r>
              <a:rPr lang="es-ES" altLang="es-ES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..</a:t>
            </a:r>
            <a:endParaRPr lang="es-ES" altLang="es-E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endParaRPr lang="es-ES" altLang="es-E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Todos </a:t>
            </a:r>
            <a:r>
              <a:rPr lang="es-ES" altLang="es-E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cantad:¡Aleluya!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es-ES" altLang="es-ES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Todos </a:t>
            </a:r>
            <a:r>
              <a:rPr lang="es-ES" altLang="es-E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gritad:¡Aleluya! </a:t>
            </a:r>
            <a:r>
              <a:rPr lang="es-ES" altLang="es-ES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Alegría…</a:t>
            </a:r>
            <a:endParaRPr lang="es-ES" altLang="es-E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38915" name="5 CuadroTexto"/>
          <p:cNvSpPr txBox="1">
            <a:spLocks noChangeArrowheads="1"/>
          </p:cNvSpPr>
          <p:nvPr/>
        </p:nvSpPr>
        <p:spPr bwMode="auto">
          <a:xfrm>
            <a:off x="297109" y="154844"/>
            <a:ext cx="489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HOY EL SEÑOR RESUCITÓ</a:t>
            </a:r>
          </a:p>
        </p:txBody>
      </p:sp>
    </p:spTree>
    <p:extLst>
      <p:ext uri="{BB962C8B-B14F-4D97-AF65-F5344CB8AC3E}">
        <p14:creationId xmlns:p14="http://schemas.microsoft.com/office/powerpoint/2010/main" val="25254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4 CuadroTexto"/>
          <p:cNvSpPr txBox="1">
            <a:spLocks noChangeArrowheads="1"/>
          </p:cNvSpPr>
          <p:nvPr/>
        </p:nvSpPr>
        <p:spPr bwMode="auto">
          <a:xfrm>
            <a:off x="3216276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35843" name="Picture 2" descr="http://imagenesdedios.net/wp-content/uploads/2013/07/imagenes-de-gracias-a-dio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9" y="404813"/>
            <a:ext cx="887253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5 Rectángulo"/>
          <p:cNvSpPr>
            <a:spLocks noChangeArrowheads="1"/>
          </p:cNvSpPr>
          <p:nvPr/>
        </p:nvSpPr>
        <p:spPr bwMode="auto">
          <a:xfrm>
            <a:off x="6896101" y="5786439"/>
            <a:ext cx="3673475" cy="522287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>
                <a:solidFill>
                  <a:schemeClr val="bg1"/>
                </a:solidFill>
                <a:latin typeface="Bodoni MT Black" panose="02070A03080606020203" pitchFamily="18" charset="0"/>
              </a:rPr>
              <a:t>Acción de </a:t>
            </a:r>
            <a:r>
              <a:rPr lang="es-ES" altLang="es-ES" sz="28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Gracias</a:t>
            </a:r>
            <a:endParaRPr lang="es-ES" altLang="es-ES" sz="28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81986" y="1123375"/>
            <a:ext cx="83801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Cristo vive dentro de ti,  Ale - luya, </a:t>
            </a:r>
            <a:r>
              <a:rPr lang="es-ES" sz="2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Alelu</a:t>
            </a:r>
            <a:r>
              <a:rPr lang="es-E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-u-ya. </a:t>
            </a:r>
          </a:p>
          <a:p>
            <a:r>
              <a:rPr lang="es-E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Cristo vive dentro de ti, y entre nosotros Ale- </a:t>
            </a:r>
            <a:r>
              <a:rPr lang="es-ES" sz="2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</a:t>
            </a:r>
            <a:r>
              <a:rPr lang="es-E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- ya. </a:t>
            </a:r>
          </a:p>
          <a:p>
            <a:endParaRPr lang="es-E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Tú eres vida, Tú eres verdad, </a:t>
            </a: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Tú eres nuestra vi- i- da. </a:t>
            </a: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Caminando junto a ti, </a:t>
            </a: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Hijos de Dios seremos.  </a:t>
            </a:r>
            <a:r>
              <a:rPr lang="es-E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Cristo vive dentro de ti...  </a:t>
            </a:r>
            <a:endParaRPr lang="es-ES" sz="2000" b="1" dirty="0" smtClean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s-ES" sz="20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 el mundo caminaremos </a:t>
            </a: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llevando fuerza en el amor, </a:t>
            </a: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testimonios de caridad, </a:t>
            </a: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Hijos de Dios en el mundo.  </a:t>
            </a:r>
            <a:r>
              <a:rPr lang="es-E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Cristo vive dentro de ti</a:t>
            </a:r>
            <a:r>
              <a:rPr lang="es-ES" sz="20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...</a:t>
            </a:r>
          </a:p>
          <a:p>
            <a:r>
              <a:rPr lang="es-ES" sz="20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endParaRPr lang="es-ES" sz="20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Por la vida caminaremos </a:t>
            </a: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portando el </a:t>
            </a:r>
            <a:r>
              <a:rPr lang="es-ES" sz="2000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Evange</a:t>
            </a:r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- lio, </a:t>
            </a: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esperanza en el amor, </a:t>
            </a:r>
          </a:p>
          <a:p>
            <a:r>
              <a:rPr lang="es-ES" sz="2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Hijos de Dios en tu gloria.  </a:t>
            </a:r>
            <a:r>
              <a:rPr lang="es-E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Cristo vive dentro de ti...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81986" y="283241"/>
            <a:ext cx="260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Cristo Vive </a:t>
            </a:r>
            <a:r>
              <a:rPr lang="es-E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(M. </a:t>
            </a:r>
            <a:r>
              <a:rPr lang="es-ES" sz="2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Frisina</a:t>
            </a:r>
            <a:r>
              <a:rPr lang="es-E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99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45" y="756140"/>
            <a:ext cx="12295945" cy="52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31090" y="2555310"/>
            <a:ext cx="6886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Liturgia de la Palabra</a:t>
            </a:r>
            <a:endParaRPr lang="es-ES" sz="60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5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16658" y="5087839"/>
            <a:ext cx="2089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Génesis</a:t>
            </a:r>
            <a:endParaRPr lang="es-ES" sz="48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31" y="1598086"/>
            <a:ext cx="5136765" cy="28874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94" y="125260"/>
            <a:ext cx="4928992" cy="65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9348" y="338203"/>
            <a:ext cx="1722738" cy="85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Éxodo</a:t>
            </a:r>
            <a:endParaRPr lang="es-ES" sz="48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1369616"/>
            <a:ext cx="10810174" cy="47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3879" y="400833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Ezequiel</a:t>
            </a:r>
            <a:endParaRPr lang="es-ES" sz="48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0" y="1231830"/>
            <a:ext cx="6872755" cy="51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869950" y="1347873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900" b="0" i="0" u="none" strike="noStrike" baseline="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s-ES" b="0" i="0" u="none" strike="noStrike" baseline="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Gloria a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670538" y="873089"/>
            <a:ext cx="99939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rgbClr val="002060"/>
                </a:solidFill>
              </a:rPr>
              <a:t>Gloria a Dios en el cielo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y en la tierra paz a los hombres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que ama el Señor.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Por tu inmensa gloria te alabamos,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te bendecimos, te adoramos,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te glorificamos, te damos gracias.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Gloria a Dios en el cielo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y en la tierra paz a los hombres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que ama el Señor.</a:t>
            </a:r>
            <a:endParaRPr lang="es-ES" sz="4000" dirty="0">
              <a:solidFill>
                <a:srgbClr val="00206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0913" y="303275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Gloria (Palazón)</a:t>
            </a:r>
            <a:endParaRPr lang="es-ES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357325" y="210942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1/4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7061" y="610136"/>
            <a:ext cx="88978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rgbClr val="002060"/>
                </a:solidFill>
              </a:rPr>
              <a:t>Señor Dios, Rey celestial,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Dios Padre todopoderoso;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Señor, Hijo único Jesucristo,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Señor Dios, Cordero de Dios,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Hijo del Padre.</a:t>
            </a:r>
          </a:p>
          <a:p>
            <a:endParaRPr lang="es-ES" sz="4000" dirty="0" smtClean="0">
              <a:solidFill>
                <a:srgbClr val="002060"/>
              </a:solidFill>
            </a:endParaRPr>
          </a:p>
          <a:p>
            <a:r>
              <a:rPr lang="es-ES" sz="4000" dirty="0" smtClean="0">
                <a:solidFill>
                  <a:srgbClr val="002060"/>
                </a:solidFill>
              </a:rPr>
              <a:t>Gloria a Dios en el cielo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y en la tierra paz a los hombres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que ama el Señor.</a:t>
            </a:r>
          </a:p>
          <a:p>
            <a:endParaRPr lang="es-ES" sz="4000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095892" y="386861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2060"/>
                </a:solidFill>
              </a:rPr>
              <a:t>2/4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4661" y="413046"/>
            <a:ext cx="936673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rgbClr val="002060"/>
                </a:solidFill>
              </a:rPr>
              <a:t>Tú que quitas el pecado del mundo,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ten piedad de nosotros;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tú que quitas el pecado del mundo,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atiende nuestra súplica;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tú que estás sentado a la derecha del Padre,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ten piedad de nosotros.</a:t>
            </a:r>
          </a:p>
          <a:p>
            <a:endParaRPr lang="es-ES" sz="4000" dirty="0" smtClean="0">
              <a:solidFill>
                <a:srgbClr val="002060"/>
              </a:solidFill>
            </a:endParaRPr>
          </a:p>
          <a:p>
            <a:r>
              <a:rPr lang="es-ES" sz="4000" dirty="0" smtClean="0">
                <a:solidFill>
                  <a:srgbClr val="002060"/>
                </a:solidFill>
              </a:rPr>
              <a:t>Gloria a Dios en el cielo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y en la tierra paz a los hombres</a:t>
            </a:r>
          </a:p>
          <a:p>
            <a:r>
              <a:rPr lang="es-ES" sz="4000" dirty="0" smtClean="0">
                <a:solidFill>
                  <a:srgbClr val="002060"/>
                </a:solidFill>
              </a:rPr>
              <a:t>que ama el Señor.</a:t>
            </a:r>
            <a:endParaRPr lang="es-ES" sz="40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01400" y="413046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2060"/>
                </a:solidFill>
              </a:rPr>
              <a:t>3/4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640</Words>
  <Application>Microsoft Office PowerPoint</Application>
  <PresentationFormat>Panorámica</PresentationFormat>
  <Paragraphs>171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Andalus</vt:lpstr>
      <vt:lpstr>Arial</vt:lpstr>
      <vt:lpstr>Arial Rounded MT Bold</vt:lpstr>
      <vt:lpstr>Berlin Sans FB</vt:lpstr>
      <vt:lpstr>Bodoni MT Black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</dc:creator>
  <cp:lastModifiedBy>Blanca</cp:lastModifiedBy>
  <cp:revision>17</cp:revision>
  <dcterms:created xsi:type="dcterms:W3CDTF">2015-04-04T16:38:42Z</dcterms:created>
  <dcterms:modified xsi:type="dcterms:W3CDTF">2015-04-04T19:38:07Z</dcterms:modified>
</cp:coreProperties>
</file>