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3" r:id="rId19"/>
    <p:sldId id="272" r:id="rId20"/>
    <p:sldId id="296" r:id="rId21"/>
    <p:sldId id="277" r:id="rId22"/>
  </p:sldIdLst>
  <p:sldSz cx="9144000" cy="6858000" type="screen4x3"/>
  <p:notesSz cx="6858000" cy="9144000"/>
  <p:custShowLst>
    <p:custShow name="Entrada" id="0">
      <p:sldLst>
        <p:sld r:id="rId2"/>
        <p:sld r:id="rId3"/>
        <p:sld r:id="rId2"/>
        <p:sld r:id="rId3"/>
        <p:sld r:id="rId2"/>
        <p:sld r:id="rId3"/>
        <p:sld r:id="rId2"/>
        <p:sld r:id="rId3"/>
        <p:sld r:id="rId2"/>
        <p:sld r:id="rId3"/>
        <p:sld r:id="rId2"/>
        <p:sld r:id="rId3"/>
        <p:sld r:id="rId2"/>
        <p:sld r:id="rId3"/>
        <p:sld r:id="rId2"/>
        <p:sld r:id="rId3"/>
        <p:sld r:id="rId2"/>
        <p:sld r:id="rId3"/>
        <p:sld r:id="rId2"/>
      </p:sldLst>
    </p:custShow>
    <p:custShow name="Via Crucis" id="1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2"/>
        <p:sld r:id="rId20"/>
      </p:sldLst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BDDE"/>
    <a:srgbClr val="522163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11" autoAdjust="0"/>
    <p:restoredTop sz="94048" autoAdjust="0"/>
  </p:normalViewPr>
  <p:slideViewPr>
    <p:cSldViewPr>
      <p:cViewPr>
        <p:scale>
          <a:sx n="100" d="100"/>
          <a:sy n="100" d="100"/>
        </p:scale>
        <p:origin x="-264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1353F1-21AC-43E0-B0A7-223A1C1DFB9C}" type="datetimeFigureOut">
              <a:rPr lang="es-ES"/>
              <a:pPr>
                <a:defRPr/>
              </a:pPr>
              <a:t>12/04/2014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4028EE-A739-4317-B77C-3510A5737F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19165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BF377-1DB4-4121-B320-3B829A23956E}" type="slidenum">
              <a:rPr lang="es-ES" smtClean="0"/>
              <a:pPr/>
              <a:t>1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363F-EA04-455F-A1C1-59298ED2D7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43FA-F3F3-4B70-B5F7-EC1E489018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86C2-8BC3-45F6-B2E9-39A2572CFC9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DB14-77CA-40A6-8EA5-28DF912275D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63FB-A3D2-4849-9032-F95A0503D18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DE69A-7918-42D9-98E0-20CE1A49A0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1BD8-D8FB-4EBA-834D-35324AD469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D96AC-667D-4BC9-AA77-CA23975C9B0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5BBA-C97F-4EDC-8D1F-2CDFD79A8F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7878-7714-464C-BB1F-1AE25E5168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DE9C-0A66-41EA-BA15-A9F902AC05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023D78-22A0-41CC-8E00-E0D036B669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audio" Target="../media/audio1.wav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z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690" y="5214950"/>
            <a:ext cx="831600" cy="1044000"/>
          </a:xfrm>
          <a:prstGeom prst="rect">
            <a:avLst/>
          </a:prstGeom>
        </p:spPr>
      </p:pic>
      <p:pic>
        <p:nvPicPr>
          <p:cNvPr id="19" name="18 Imagen" descr="z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946" y="4143380"/>
            <a:ext cx="830344" cy="1044000"/>
          </a:xfrm>
          <a:prstGeom prst="rect">
            <a:avLst/>
          </a:prstGeom>
        </p:spPr>
      </p:pic>
      <p:pic>
        <p:nvPicPr>
          <p:cNvPr id="31" name="30 Imagen" descr="z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947" y="928670"/>
            <a:ext cx="830343" cy="1044000"/>
          </a:xfrm>
          <a:prstGeom prst="rect">
            <a:avLst/>
          </a:prstGeom>
        </p:spPr>
      </p:pic>
      <p:pic>
        <p:nvPicPr>
          <p:cNvPr id="32" name="31 Imagen" descr="z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6947" y="3071810"/>
            <a:ext cx="830343" cy="1044000"/>
          </a:xfrm>
          <a:prstGeom prst="rect">
            <a:avLst/>
          </a:prstGeom>
        </p:spPr>
      </p:pic>
      <p:pic>
        <p:nvPicPr>
          <p:cNvPr id="33" name="32 Imagen" descr="z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6946" y="2000240"/>
            <a:ext cx="830344" cy="1044000"/>
          </a:xfrm>
          <a:prstGeom prst="rect">
            <a:avLst/>
          </a:prstGeom>
        </p:spPr>
      </p:pic>
      <p:pic>
        <p:nvPicPr>
          <p:cNvPr id="34" name="33 Imagen" descr="z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84201" y="928670"/>
            <a:ext cx="830345" cy="1044000"/>
          </a:xfrm>
          <a:prstGeom prst="rect">
            <a:avLst/>
          </a:prstGeom>
        </p:spPr>
      </p:pic>
      <p:pic>
        <p:nvPicPr>
          <p:cNvPr id="35" name="34 Imagen" descr="z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1457" y="928670"/>
            <a:ext cx="830345" cy="1044000"/>
          </a:xfrm>
          <a:prstGeom prst="rect">
            <a:avLst/>
          </a:prstGeom>
        </p:spPr>
      </p:pic>
      <p:pic>
        <p:nvPicPr>
          <p:cNvPr id="36" name="35 Imagen" descr="z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8714" y="928670"/>
            <a:ext cx="830344" cy="1044000"/>
          </a:xfrm>
          <a:prstGeom prst="rect">
            <a:avLst/>
          </a:prstGeom>
        </p:spPr>
      </p:pic>
      <p:pic>
        <p:nvPicPr>
          <p:cNvPr id="37" name="36 Imagen" descr="z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5970" y="928670"/>
            <a:ext cx="830344" cy="1044000"/>
          </a:xfrm>
          <a:prstGeom prst="rect">
            <a:avLst/>
          </a:prstGeom>
        </p:spPr>
      </p:pic>
      <p:pic>
        <p:nvPicPr>
          <p:cNvPr id="38" name="37 Imagen" descr="z10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11970" y="928670"/>
            <a:ext cx="831600" cy="1044000"/>
          </a:xfrm>
          <a:prstGeom prst="rect">
            <a:avLst/>
          </a:prstGeom>
        </p:spPr>
      </p:pic>
      <p:pic>
        <p:nvPicPr>
          <p:cNvPr id="39" name="38 Imagen" descr="z11.jp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11970" y="2000240"/>
            <a:ext cx="831600" cy="1044000"/>
          </a:xfrm>
          <a:prstGeom prst="rect">
            <a:avLst/>
          </a:prstGeom>
        </p:spPr>
      </p:pic>
      <p:pic>
        <p:nvPicPr>
          <p:cNvPr id="40" name="Picture 2" descr="C:\Documentos FAMILIA\RECURSOS_PASTORAL\ImagenesPastoral\Semana Santa\ImagenesViaCrucis\z12.jpg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11970" y="3071810"/>
            <a:ext cx="831600" cy="1044000"/>
          </a:xfrm>
          <a:prstGeom prst="rect">
            <a:avLst/>
          </a:prstGeom>
          <a:noFill/>
        </p:spPr>
      </p:pic>
      <p:pic>
        <p:nvPicPr>
          <p:cNvPr id="42" name="Picture 3" descr="C:\Documentos FAMILIA\RECURSOS_PASTORAL\ImagenesPastoral\Semana Santa\ImagenesViaCrucis\z1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13227" y="4143380"/>
            <a:ext cx="830343" cy="1044000"/>
          </a:xfrm>
          <a:prstGeom prst="rect">
            <a:avLst/>
          </a:prstGeom>
          <a:noFill/>
        </p:spPr>
      </p:pic>
      <p:pic>
        <p:nvPicPr>
          <p:cNvPr id="44" name="Picture 4" descr="C:\Documentos FAMILIA\RECURSOS_PASTORAL\ImagenesPastoral\Semana Santa\ImagenesViaCrucis\z1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13227" y="5214950"/>
            <a:ext cx="830343" cy="1044000"/>
          </a:xfrm>
          <a:prstGeom prst="rect">
            <a:avLst/>
          </a:prstGeom>
          <a:noFill/>
        </p:spPr>
      </p:pic>
      <p:pic>
        <p:nvPicPr>
          <p:cNvPr id="30" name="13 Imagen" descr="Jesus_of_Nazareth_by_noeling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428728" y="2143116"/>
            <a:ext cx="3286148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z1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77273" y="2000240"/>
            <a:ext cx="3407228" cy="4284000"/>
          </a:xfrm>
          <a:prstGeom prst="rect">
            <a:avLst/>
          </a:prstGeom>
        </p:spPr>
      </p:pic>
      <p:pic>
        <p:nvPicPr>
          <p:cNvPr id="17" name="16 Imagen" descr="z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79090" y="2000240"/>
            <a:ext cx="3407224" cy="4284000"/>
          </a:xfrm>
          <a:prstGeom prst="rect">
            <a:avLst/>
          </a:prstGeom>
        </p:spPr>
      </p:pic>
      <p:pic>
        <p:nvPicPr>
          <p:cNvPr id="20" name="19 Imagen" descr="z3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1" name="20 Imagen" descr="z4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3" name="22 Imagen" descr="z5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4" name="23 Imagen" descr="z6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5" name="24 Imagen" descr="z7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6" name="25 Imagen" descr="z8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7" name="26 Imagen" descr="z9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8" name="27 Imagen" descr="z10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29" name="28 Imagen" descr="z11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9081" y="2000240"/>
            <a:ext cx="3407233" cy="4284000"/>
          </a:xfrm>
          <a:prstGeom prst="rect">
            <a:avLst/>
          </a:prstGeom>
        </p:spPr>
      </p:pic>
      <p:pic>
        <p:nvPicPr>
          <p:cNvPr id="1026" name="Picture 2" descr="C:\Documentos FAMILIA\RECURSOS_PASTORAL\ImagenesPastoral\Semana Santa\ImagenesViaCrucis\z12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379080" y="2000240"/>
            <a:ext cx="3407234" cy="4284000"/>
          </a:xfrm>
          <a:prstGeom prst="rect">
            <a:avLst/>
          </a:prstGeom>
          <a:noFill/>
        </p:spPr>
      </p:pic>
      <p:pic>
        <p:nvPicPr>
          <p:cNvPr id="1027" name="Picture 3" descr="C:\Documentos FAMILIA\RECURSOS_PASTORAL\ImagenesPastoral\Semana Santa\ImagenesViaCrucis\z13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379080" y="2000240"/>
            <a:ext cx="3407234" cy="4284000"/>
          </a:xfrm>
          <a:prstGeom prst="rect">
            <a:avLst/>
          </a:prstGeom>
          <a:noFill/>
        </p:spPr>
      </p:pic>
      <p:pic>
        <p:nvPicPr>
          <p:cNvPr id="1028" name="Picture 4" descr="C:\Documentos FAMILIA\RECURSOS_PASTORAL\ImagenesPastoral\Semana Santa\ImagenesViaCrucis\z14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379080" y="2000240"/>
            <a:ext cx="3407234" cy="4284000"/>
          </a:xfrm>
          <a:prstGeom prst="rect">
            <a:avLst/>
          </a:prstGeom>
          <a:noFill/>
        </p:spPr>
      </p:pic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929322" y="6072206"/>
            <a:ext cx="278608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sz="2000" b="1" dirty="0" smtClean="0">
                <a:solidFill>
                  <a:srgbClr val="DEBDDE"/>
                </a:solidFill>
                <a:latin typeface="Maiandra GD" pitchFamily="34" charset="0"/>
              </a:rPr>
              <a:t>11 </a:t>
            </a:r>
            <a:r>
              <a:rPr lang="es-ES" sz="2000" b="1">
                <a:solidFill>
                  <a:srgbClr val="DEBDDE"/>
                </a:solidFill>
                <a:latin typeface="Maiandra GD" pitchFamily="34" charset="0"/>
              </a:rPr>
              <a:t>de </a:t>
            </a:r>
            <a:r>
              <a:rPr lang="es-ES" sz="2000" b="1" smtClean="0">
                <a:solidFill>
                  <a:srgbClr val="DEBDDE"/>
                </a:solidFill>
                <a:latin typeface="Maiandra GD" pitchFamily="34" charset="0"/>
              </a:rPr>
              <a:t>Abril </a:t>
            </a:r>
            <a:r>
              <a:rPr lang="es-ES" sz="2000" b="1">
                <a:solidFill>
                  <a:srgbClr val="DEBDDE"/>
                </a:solidFill>
                <a:latin typeface="Maiandra GD" pitchFamily="34" charset="0"/>
              </a:rPr>
              <a:t>de </a:t>
            </a:r>
            <a:r>
              <a:rPr lang="es-ES" sz="2000" b="1" smtClean="0">
                <a:solidFill>
                  <a:srgbClr val="DEBDDE"/>
                </a:solidFill>
                <a:latin typeface="Maiandra GD" pitchFamily="34" charset="0"/>
              </a:rPr>
              <a:t>2014</a:t>
            </a:r>
            <a:r>
              <a:rPr lang="es-ES" sz="2000" b="1" dirty="0">
                <a:solidFill>
                  <a:srgbClr val="DEBDDE"/>
                </a:solidFill>
                <a:latin typeface="Maiandra GD" pitchFamily="34" charset="0"/>
              </a:rPr>
              <a:t/>
            </a:r>
            <a:br>
              <a:rPr lang="es-ES" sz="2000" b="1" dirty="0">
                <a:solidFill>
                  <a:srgbClr val="DEBDDE"/>
                </a:solidFill>
                <a:latin typeface="Maiandra GD" pitchFamily="34" charset="0"/>
              </a:rPr>
            </a:b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sp>
        <p:nvSpPr>
          <p:cNvPr id="43" name="WordArt 13" descr="glitter048"/>
          <p:cNvSpPr>
            <a:spLocks noChangeArrowheads="1" noChangeShapeType="1" noTextEdit="1"/>
          </p:cNvSpPr>
          <p:nvPr/>
        </p:nvSpPr>
        <p:spPr bwMode="auto">
          <a:xfrm>
            <a:off x="5572132" y="1071546"/>
            <a:ext cx="2928958" cy="47863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800"/>
              </a:lnSpc>
            </a:pPr>
            <a:r>
              <a:rPr lang="es-ES" sz="3600" b="1" kern="1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3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999999"/>
                  </a:prstShdw>
                </a:effectLst>
                <a:latin typeface="Arial Black"/>
              </a:rPr>
              <a:t>Vía</a:t>
            </a:r>
          </a:p>
          <a:p>
            <a:pPr algn="ctr">
              <a:lnSpc>
                <a:spcPts val="3800"/>
              </a:lnSpc>
            </a:pPr>
            <a:r>
              <a:rPr lang="es-ES" sz="3600" b="1" kern="1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3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999999"/>
                  </a:prstShdw>
                </a:effectLst>
                <a:latin typeface="Arial Black"/>
              </a:rPr>
              <a:t> Crucis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500034" y="500042"/>
            <a:ext cx="507209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 smtClean="0">
                <a:solidFill>
                  <a:srgbClr val="DEBDDE"/>
                </a:solidFill>
                <a:latin typeface="Maiandra GD" pitchFamily="34" charset="0"/>
              </a:rPr>
              <a:t>Parroquia CRISTO REDENTOR</a:t>
            </a:r>
            <a:r>
              <a:rPr lang="es-ES" sz="2800" b="1" dirty="0">
                <a:solidFill>
                  <a:srgbClr val="DEBDDE"/>
                </a:solidFill>
                <a:latin typeface="Maiandra GD" pitchFamily="34" charset="0"/>
              </a:rPr>
              <a:t/>
            </a:r>
            <a:br>
              <a:rPr lang="es-ES" sz="2800" b="1" dirty="0">
                <a:solidFill>
                  <a:srgbClr val="DEBDDE"/>
                </a:solidFill>
                <a:latin typeface="Maiandra GD" pitchFamily="34" charset="0"/>
              </a:rPr>
            </a:b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46" name="14 Imagen" descr="jesus_resucitado3.jpg"/>
          <p:cNvPicPr>
            <a:picLocks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377114" y="2000240"/>
            <a:ext cx="3409200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57000">
    <p:sndAc>
      <p:stSnd loop="1">
        <p:snd r:embed="rId3" name="sound0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21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0"/>
                            </p:stCondLst>
                            <p:childTnLst>
                              <p:par>
                                <p:cTn id="36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0"/>
                            </p:stCondLst>
                            <p:childTnLst>
                              <p:par>
                                <p:cTn id="47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8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000"/>
                            </p:stCondLst>
                            <p:childTnLst>
                              <p:par>
                                <p:cTn id="58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0"/>
                            </p:stCondLst>
                            <p:childTnLst>
                              <p:par>
                                <p:cTn id="69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0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91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8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000"/>
                            </p:stCondLst>
                            <p:childTnLst>
                              <p:par>
                                <p:cTn id="102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3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1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7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6000"/>
                            </p:stCondLst>
                            <p:childTnLst>
                              <p:par>
                                <p:cTn id="124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1000"/>
                            </p:stCondLst>
                            <p:childTnLst>
                              <p:par>
                                <p:cTn id="135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7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6000"/>
                            </p:stCondLst>
                            <p:childTnLst>
                              <p:par>
                                <p:cTn id="146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1000"/>
                            </p:stCondLst>
                            <p:childTnLst>
                              <p:par>
                                <p:cTn id="157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6000"/>
                            </p:stCondLst>
                            <p:childTnLst>
                              <p:par>
                                <p:cTn id="168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3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1000"/>
                            </p:stCondLst>
                            <p:childTnLst>
                              <p:par>
                                <p:cTn id="179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4929189" y="785794"/>
            <a:ext cx="37862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OCTAVA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habla con las mujeres de Jerusalén</a:t>
            </a: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6" name="15 Imagen" descr="z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85794"/>
            <a:ext cx="4294824" cy="5400000"/>
          </a:xfrm>
          <a:prstGeom prst="rect">
            <a:avLst/>
          </a:prstGeom>
        </p:spPr>
      </p:pic>
      <p:pic>
        <p:nvPicPr>
          <p:cNvPr id="5123" name="Picture 3" descr="D:\Recursos_Pastoral\ImagenesPastoral\Solidarios\Imagen4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44903" y="2357431"/>
            <a:ext cx="349670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929189" y="714356"/>
            <a:ext cx="378621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NOVENA ESTACIÓN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cae por tercera vez</a:t>
            </a:r>
            <a:br>
              <a:rPr lang="es-ES" sz="2000" b="1" dirty="0" smtClean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14356"/>
            <a:ext cx="4294824" cy="5400000"/>
          </a:xfrm>
          <a:prstGeom prst="rect">
            <a:avLst/>
          </a:prstGeom>
        </p:spPr>
      </p:pic>
      <p:pic>
        <p:nvPicPr>
          <p:cNvPr id="14" name="13 Imagen" descr="desesperad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8" y="2285992"/>
            <a:ext cx="3619528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929190" y="714356"/>
            <a:ext cx="37862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DÉCIMA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es despojado 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de sus </a:t>
            </a:r>
            <a:r>
              <a:rPr lang="es-ES" sz="2000" b="1" dirty="0" smtClean="0">
                <a:solidFill>
                  <a:srgbClr val="DEBDDE"/>
                </a:solidFill>
              </a:rPr>
              <a:t>vestiduras</a:t>
            </a: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14356"/>
            <a:ext cx="4294824" cy="5400000"/>
          </a:xfrm>
          <a:prstGeom prst="rect">
            <a:avLst/>
          </a:prstGeom>
        </p:spPr>
      </p:pic>
      <p:pic>
        <p:nvPicPr>
          <p:cNvPr id="7170" name="Picture 2" descr="D:\Recursos_Pastoral\ImagenesPastoral\Solidarios\Imagen7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39826" y="1928802"/>
            <a:ext cx="35278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4929189" y="785794"/>
            <a:ext cx="37862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UNDÉCIMA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es crucificado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85794"/>
            <a:ext cx="4294824" cy="5400000"/>
          </a:xfrm>
          <a:prstGeom prst="rect">
            <a:avLst/>
          </a:prstGeom>
        </p:spPr>
      </p:pic>
      <p:pic>
        <p:nvPicPr>
          <p:cNvPr id="3077" name="Picture 5" descr="D:\Recursos_Pastoral\ImagenesPastoral\Solidarios\Imagen5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28007" y="2214554"/>
            <a:ext cx="361595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4929189" y="785794"/>
            <a:ext cx="378621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DUODÉCIMA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Jesús muere en la </a:t>
            </a:r>
            <a:r>
              <a:rPr lang="es-ES" sz="2000" b="1" dirty="0" smtClean="0">
                <a:solidFill>
                  <a:srgbClr val="DEBDDE"/>
                </a:solidFill>
              </a:rPr>
              <a:t>cruz</a:t>
            </a: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85794"/>
            <a:ext cx="4294824" cy="5400000"/>
          </a:xfrm>
          <a:prstGeom prst="rect">
            <a:avLst/>
          </a:prstGeom>
        </p:spPr>
      </p:pic>
      <p:pic>
        <p:nvPicPr>
          <p:cNvPr id="14" name="13 Imagen" descr="Imagen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490" y="2357430"/>
            <a:ext cx="3739914" cy="256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4857752" y="714356"/>
            <a:ext cx="385765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DECIMOTERCERA 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es bajado de la cruz y puesto  </a:t>
            </a:r>
            <a:r>
              <a:rPr lang="es-ES" sz="2000" b="1" dirty="0">
                <a:solidFill>
                  <a:srgbClr val="DEBDDE"/>
                </a:solidFill>
              </a:rPr>
              <a:t>en los brazos de la </a:t>
            </a:r>
            <a:r>
              <a:rPr lang="es-ES" sz="2000" b="1" dirty="0" smtClean="0">
                <a:solidFill>
                  <a:srgbClr val="DEBDDE"/>
                </a:solidFill>
              </a:rPr>
              <a:t>Madre</a:t>
            </a: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4294824" cy="5400000"/>
          </a:xfrm>
          <a:prstGeom prst="rect">
            <a:avLst/>
          </a:prstGeom>
        </p:spPr>
      </p:pic>
      <p:pic>
        <p:nvPicPr>
          <p:cNvPr id="13" name="12 Imagen" descr="enfermos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450" y="2643182"/>
            <a:ext cx="3851954" cy="251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00034" y="500042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3200" b="1" u="sng" dirty="0" smtClean="0">
                <a:solidFill>
                  <a:srgbClr val="DEBDDE"/>
                </a:solidFill>
                <a:latin typeface="Arial Rounded MT Bold" pitchFamily="34" charset="0"/>
              </a:rPr>
              <a:t>SALVAME </a:t>
            </a:r>
            <a:r>
              <a:rPr lang="es-ES" sz="3200" b="1" u="sng" dirty="0">
                <a:solidFill>
                  <a:srgbClr val="DEBDDE"/>
                </a:solidFill>
                <a:latin typeface="Arial Rounded MT Bold" pitchFamily="34" charset="0"/>
              </a:rPr>
              <a:t>VIRGEN </a:t>
            </a:r>
            <a:r>
              <a:rPr lang="es-ES" sz="3200" b="1" u="sng" dirty="0" smtClean="0">
                <a:solidFill>
                  <a:srgbClr val="DEBDDE"/>
                </a:solidFill>
                <a:latin typeface="Arial Rounded MT Bold" pitchFamily="34" charset="0"/>
              </a:rPr>
              <a:t>MARIA</a:t>
            </a:r>
            <a:endParaRPr lang="es-ES" sz="3200" b="1" u="sng" dirty="0">
              <a:solidFill>
                <a:srgbClr val="DEBDDE"/>
              </a:solidFill>
              <a:latin typeface="Arial Rounded MT Bold" pitchFamily="34" charset="0"/>
            </a:endParaRPr>
          </a:p>
          <a:p>
            <a:endParaRPr lang="es-ES" sz="2000" b="1" i="1" dirty="0">
              <a:solidFill>
                <a:srgbClr val="DEBDDE"/>
              </a:solidFill>
              <a:latin typeface="Arial Rounded MT Bold" pitchFamily="34" charset="0"/>
            </a:endParaRPr>
          </a:p>
          <a:p>
            <a:r>
              <a:rPr lang="es-ES" sz="2000" b="1" i="1" dirty="0">
                <a:solidFill>
                  <a:srgbClr val="DEBDDE"/>
                </a:solidFill>
                <a:latin typeface="Arial Rounded MT Bold" pitchFamily="34" charset="0"/>
              </a:rPr>
              <a:t> </a:t>
            </a:r>
            <a:endParaRPr lang="es-ES" sz="2000" dirty="0">
              <a:solidFill>
                <a:srgbClr val="DEBDDE"/>
              </a:solidFill>
              <a:latin typeface="Arial Rounded MT Bold" pitchFamily="34" charset="0"/>
            </a:endParaRPr>
          </a:p>
          <a:p>
            <a: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  <a:t>Sálvame Virgen María</a:t>
            </a:r>
            <a:b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</a:br>
            <a:r>
              <a:rPr lang="es-ES" sz="2800" dirty="0" smtClean="0">
                <a:solidFill>
                  <a:srgbClr val="DEBDDE"/>
                </a:solidFill>
                <a:latin typeface="Arial Rounded MT Bold" pitchFamily="34" charset="0"/>
              </a:rPr>
              <a:t>óyeme, </a:t>
            </a:r>
            <a: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  <a:t>te imploro con fe;</a:t>
            </a:r>
            <a:b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</a:br>
            <a: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  <a:t>mi corazón en Ti confía,</a:t>
            </a:r>
            <a:b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</a:br>
            <a: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  <a:t>Virgen María, sálvame</a:t>
            </a:r>
            <a:r>
              <a:rPr lang="es-ES" sz="2800" dirty="0" smtClean="0">
                <a:solidFill>
                  <a:srgbClr val="DEBDDE"/>
                </a:solidFill>
                <a:latin typeface="Arial Rounded MT Bold" pitchFamily="34" charset="0"/>
              </a:rPr>
              <a:t>.</a:t>
            </a:r>
          </a:p>
          <a:p>
            <a:endParaRPr lang="es-ES_tradnl" sz="2800" dirty="0" smtClean="0">
              <a:solidFill>
                <a:srgbClr val="DEBDDE"/>
              </a:solidFill>
              <a:latin typeface="Arial Rounded MT Bold" pitchFamily="34" charset="0"/>
            </a:endParaRPr>
          </a:p>
          <a:p>
            <a:r>
              <a:rPr lang="es-ES" sz="2800" dirty="0" smtClean="0">
                <a:solidFill>
                  <a:srgbClr val="DEBDDE"/>
                </a:solidFill>
                <a:latin typeface="Arial Rounded MT Bold" pitchFamily="34" charset="0"/>
              </a:rPr>
              <a:t>Virgen María, sálvame</a:t>
            </a:r>
          </a:p>
          <a:p>
            <a:r>
              <a:rPr lang="es-ES_tradnl" sz="2800" dirty="0" smtClean="0">
                <a:solidFill>
                  <a:srgbClr val="DEBDDE"/>
                </a:solidFill>
                <a:latin typeface="Arial Rounded MT Bold" pitchFamily="34" charset="0"/>
              </a:rPr>
              <a:t>sálvame.</a:t>
            </a:r>
            <a:endParaRPr lang="es-ES" sz="2800" dirty="0" smtClean="0">
              <a:solidFill>
                <a:srgbClr val="DEBDDE"/>
              </a:solidFill>
              <a:latin typeface="Arial Rounded MT Bold" pitchFamily="34" charset="0"/>
            </a:endParaRPr>
          </a:p>
          <a:p>
            <a:endParaRPr lang="es-ES" sz="2800" dirty="0" smtClean="0">
              <a:solidFill>
                <a:srgbClr val="DEBDDE"/>
              </a:solidFill>
              <a:latin typeface="Arial Rounded MT Bold" pitchFamily="34" charset="0"/>
            </a:endParaRPr>
          </a:p>
          <a:p>
            <a:r>
              <a:rPr lang="es-ES" sz="2000" dirty="0">
                <a:solidFill>
                  <a:srgbClr val="DEBDDE"/>
                </a:solidFill>
              </a:rPr>
              <a:t/>
            </a:r>
            <a:br>
              <a:rPr lang="es-ES" sz="2000" dirty="0">
                <a:solidFill>
                  <a:srgbClr val="DEBDDE"/>
                </a:solidFill>
              </a:rPr>
            </a:br>
            <a:r>
              <a:rPr lang="es-ES" sz="2000" dirty="0">
                <a:solidFill>
                  <a:srgbClr val="DEBDDE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714776" cy="495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929189" y="714356"/>
            <a:ext cx="371477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DECIMOCUARTA 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Dan sepultura al cuerpo              de Jesús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4294824" cy="5400000"/>
          </a:xfrm>
          <a:prstGeom prst="rect">
            <a:avLst/>
          </a:prstGeom>
        </p:spPr>
      </p:pic>
      <p:pic>
        <p:nvPicPr>
          <p:cNvPr id="11266" name="Picture 2" descr="D:\Recursos_Pastoral\ImagenesPastoral\Solidarios\Imagen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608" y="2571744"/>
            <a:ext cx="383876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429125" y="642918"/>
            <a:ext cx="42148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DECIMO QUINTA 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Jesús </a:t>
            </a:r>
            <a:r>
              <a:rPr lang="es-ES" sz="2000" b="1" dirty="0" smtClean="0">
                <a:solidFill>
                  <a:srgbClr val="DEBDDE"/>
                </a:solidFill>
              </a:rPr>
              <a:t>Resucita y vive para siempre con su Comunidad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4" name="14 Imagen" descr="jesus_resucitado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99" y="642918"/>
            <a:ext cx="383392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Manos_Levantad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093" y="2143116"/>
            <a:ext cx="420331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3 Imagen" descr="Jesus_of_Nazareth_by_noel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2983" y="417602"/>
            <a:ext cx="4325033" cy="601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3103081"/>
              </p:ext>
            </p:extLst>
          </p:nvPr>
        </p:nvGraphicFramePr>
        <p:xfrm>
          <a:off x="4210050" y="3186113"/>
          <a:ext cx="723900" cy="485775"/>
        </p:xfrm>
        <a:graphic>
          <a:graphicData uri="http://schemas.openxmlformats.org/presentationml/2006/ole">
            <p:oleObj spid="_x0000_s1026" name="Paquete" r:id="rId5" imgW="723960" imgH="485640" progId="Package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27312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0034" y="500042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ES" b="1" u="sng" dirty="0" smtClean="0">
              <a:solidFill>
                <a:srgbClr val="DEBDDE"/>
              </a:solidFill>
              <a:latin typeface="Arial Rounded MT Bold" pitchFamily="34" charset="0"/>
            </a:endParaRPr>
          </a:p>
          <a:p>
            <a:pPr algn="ctr"/>
            <a:r>
              <a:rPr lang="es-ES" sz="3200" b="1" u="sng" dirty="0" smtClean="0">
                <a:solidFill>
                  <a:srgbClr val="DEBDDE"/>
                </a:solidFill>
                <a:latin typeface="Arial Rounded MT Bold" pitchFamily="34" charset="0"/>
              </a:rPr>
              <a:t>AMANTE JESUS MIO</a:t>
            </a:r>
            <a:endParaRPr lang="es-ES" sz="3200" b="1" u="sng" dirty="0">
              <a:solidFill>
                <a:srgbClr val="DEBDDE"/>
              </a:solidFill>
              <a:latin typeface="Arial Rounded MT Bold" pitchFamily="34" charset="0"/>
            </a:endParaRPr>
          </a:p>
          <a:p>
            <a:endParaRPr lang="es-ES" dirty="0">
              <a:solidFill>
                <a:srgbClr val="DEBDDE"/>
              </a:solidFill>
              <a:latin typeface="Arial Rounded MT Bold" pitchFamily="34" charset="0"/>
            </a:endParaRPr>
          </a:p>
          <a:p>
            <a:r>
              <a:rPr lang="es-ES" sz="2800" dirty="0">
                <a:solidFill>
                  <a:srgbClr val="DEBDDE"/>
                </a:solidFill>
                <a:latin typeface="Arial Rounded MT Bold" pitchFamily="34" charset="0"/>
              </a:rPr>
              <a:t>	</a:t>
            </a:r>
            <a:r>
              <a:rPr lang="es-ES" sz="2700" dirty="0">
                <a:solidFill>
                  <a:srgbClr val="DEBDDE"/>
                </a:solidFill>
                <a:latin typeface="Arial Rounded MT Bold" pitchFamily="34" charset="0"/>
              </a:rPr>
              <a:t>Amante Jesús mío, oh cuánto te ofendí.</a:t>
            </a:r>
          </a:p>
          <a:p>
            <a:r>
              <a:rPr lang="es-ES" sz="2700" dirty="0">
                <a:solidFill>
                  <a:srgbClr val="DEBDDE"/>
                </a:solidFill>
                <a:latin typeface="Arial Rounded MT Bold" pitchFamily="34" charset="0"/>
              </a:rPr>
              <a:t>	Perdona mi extravío y ten piedad de mí,</a:t>
            </a:r>
          </a:p>
          <a:p>
            <a:r>
              <a:rPr lang="es-ES" sz="2700" dirty="0">
                <a:solidFill>
                  <a:srgbClr val="DEBDDE"/>
                </a:solidFill>
                <a:latin typeface="Arial Rounded MT Bold" pitchFamily="34" charset="0"/>
              </a:rPr>
              <a:t>	y ten piedad de mí</a:t>
            </a:r>
            <a:r>
              <a:rPr lang="es-ES" sz="2700" dirty="0" smtClean="0">
                <a:solidFill>
                  <a:srgbClr val="DEBDDE"/>
                </a:solidFill>
                <a:latin typeface="Arial Rounded MT Bold" pitchFamily="34" charset="0"/>
              </a:rPr>
              <a:t>.</a:t>
            </a:r>
          </a:p>
          <a:p>
            <a:endParaRPr lang="es-ES" sz="2700" dirty="0">
              <a:solidFill>
                <a:srgbClr val="DEBDDE"/>
              </a:solidFill>
              <a:latin typeface="Arial Rounded MT Bold" pitchFamily="34" charset="0"/>
            </a:endParaRPr>
          </a:p>
          <a:p>
            <a:endParaRPr lang="es-ES" sz="1200" dirty="0">
              <a:solidFill>
                <a:srgbClr val="DEBDDE"/>
              </a:solidFill>
              <a:latin typeface="Arial Rounded MT Bold" pitchFamily="34" charset="0"/>
            </a:endParaRPr>
          </a:p>
          <a:p>
            <a:r>
              <a:rPr lang="es-ES" sz="2600" dirty="0">
                <a:solidFill>
                  <a:srgbClr val="DEBDDE"/>
                </a:solidFill>
                <a:latin typeface="Arial Rounded MT Bold" pitchFamily="34" charset="0"/>
              </a:rPr>
              <a:t>Quien al mirarte exánime, pendiente de una cruz,</a:t>
            </a:r>
          </a:p>
          <a:p>
            <a:r>
              <a:rPr lang="es-ES" sz="2600" dirty="0">
                <a:solidFill>
                  <a:srgbClr val="DEBDDE"/>
                </a:solidFill>
                <a:latin typeface="Arial Rounded MT Bold" pitchFamily="34" charset="0"/>
              </a:rPr>
              <a:t>por nuestras culpas víctima, expirar buen Jesús.</a:t>
            </a:r>
          </a:p>
          <a:p>
            <a:r>
              <a:rPr lang="es-ES" sz="2600" dirty="0">
                <a:solidFill>
                  <a:srgbClr val="DEBDDE"/>
                </a:solidFill>
                <a:latin typeface="Arial Rounded MT Bold" pitchFamily="34" charset="0"/>
              </a:rPr>
              <a:t>De compasión y lástima no siento el pecho herido, habiéndote ofendido con negra ingratitud,</a:t>
            </a:r>
          </a:p>
          <a:p>
            <a:r>
              <a:rPr lang="es-ES" sz="2600" dirty="0">
                <a:solidFill>
                  <a:srgbClr val="DEBDDE"/>
                </a:solidFill>
                <a:latin typeface="Arial Rounded MT Bold" pitchFamily="34" charset="0"/>
              </a:rPr>
              <a:t>habiéndote ofendido con negra ingratitud</a:t>
            </a:r>
            <a:r>
              <a:rPr lang="es-ES" sz="2600" dirty="0" smtClean="0">
                <a:solidFill>
                  <a:srgbClr val="DEBDDE"/>
                </a:solidFill>
                <a:latin typeface="Arial Rounded MT Bold" pitchFamily="34" charset="0"/>
              </a:rPr>
              <a:t>.</a:t>
            </a:r>
            <a:endParaRPr lang="es-ES" sz="2600" dirty="0">
              <a:solidFill>
                <a:srgbClr val="DEBDDE"/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857752" y="714356"/>
            <a:ext cx="38576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PRIMERA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Jesús condenado a </a:t>
            </a:r>
            <a:r>
              <a:rPr lang="es-ES" sz="2000" b="1" dirty="0" smtClean="0">
                <a:solidFill>
                  <a:srgbClr val="DEBDDE"/>
                </a:solidFill>
              </a:rPr>
              <a:t>muerte</a:t>
            </a:r>
            <a:endParaRPr lang="es-ES" sz="2000" dirty="0">
              <a:solidFill>
                <a:srgbClr val="DEBDDE"/>
              </a:solidFill>
            </a:endParaRPr>
          </a:p>
        </p:txBody>
      </p:sp>
      <p:pic>
        <p:nvPicPr>
          <p:cNvPr id="15" name="14 Imagen" descr="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72" y="714356"/>
            <a:ext cx="4294818" cy="5400000"/>
          </a:xfrm>
          <a:prstGeom prst="rect">
            <a:avLst/>
          </a:prstGeom>
        </p:spPr>
      </p:pic>
      <p:pic>
        <p:nvPicPr>
          <p:cNvPr id="2" name="Picture 2" descr="D:\Recursos_Pastoral\ImagenesPastoral\Solidarios\20081024092553-manos-carc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53946"/>
            <a:ext cx="3750764" cy="249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4929190" y="714356"/>
            <a:ext cx="3786215" cy="82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SEGUNDA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Jesús </a:t>
            </a:r>
            <a:r>
              <a:rPr lang="es-ES" sz="2000" b="1" dirty="0" smtClean="0">
                <a:solidFill>
                  <a:srgbClr val="DEBDDE"/>
                </a:solidFill>
              </a:rPr>
              <a:t>carga con la cruz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14356"/>
            <a:ext cx="4294824" cy="54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05941" y="2173160"/>
            <a:ext cx="3804391" cy="265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4929190" y="714356"/>
            <a:ext cx="37862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TERCERA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cae </a:t>
            </a:r>
            <a:r>
              <a:rPr lang="es-ES" sz="2000" b="1" dirty="0">
                <a:solidFill>
                  <a:srgbClr val="DEBDDE"/>
                </a:solidFill>
              </a:rPr>
              <a:t>por primera </a:t>
            </a:r>
            <a:r>
              <a:rPr lang="es-ES" sz="2000" b="1" dirty="0" smtClean="0">
                <a:solidFill>
                  <a:srgbClr val="DEBDDE"/>
                </a:solidFill>
              </a:rPr>
              <a:t>vez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14356"/>
            <a:ext cx="4294824" cy="5400000"/>
          </a:xfrm>
          <a:prstGeom prst="rect">
            <a:avLst/>
          </a:prstGeom>
        </p:spPr>
      </p:pic>
      <p:pic>
        <p:nvPicPr>
          <p:cNvPr id="3074" name="Picture 2" descr="D:\Recursos_Pastoral\ImagenesPastoral\Solidarios\necesitan profes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9256" y="2508222"/>
            <a:ext cx="3634710" cy="242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4929190" y="785794"/>
            <a:ext cx="37862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CUARTA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encuentra a su Madre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6" name="15 Imagen" descr="z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85794"/>
            <a:ext cx="4294824" cy="5400000"/>
          </a:xfrm>
          <a:prstGeom prst="rect">
            <a:avLst/>
          </a:prstGeom>
        </p:spPr>
      </p:pic>
      <p:pic>
        <p:nvPicPr>
          <p:cNvPr id="18" name="17 Imagen" descr="Llanto_desespera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499141"/>
            <a:ext cx="3357586" cy="4858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929190" y="714356"/>
            <a:ext cx="37862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QUINTA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El Cirineo ayuda a Jesús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3" name="Picture 4" descr="C:\Documents and Settings\User\My Documents\Mariasun\JPG para diapositivas\JPG religiosas\VIACRUCIS\via_crucis 5 chica ayudand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78621" y="2357430"/>
            <a:ext cx="366534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z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6" y="714356"/>
            <a:ext cx="4294824" cy="540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5000627" y="714356"/>
            <a:ext cx="37862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SEXTA </a:t>
            </a:r>
            <a:r>
              <a:rPr lang="es-ES" sz="2000" b="1" dirty="0" smtClean="0">
                <a:solidFill>
                  <a:srgbClr val="DEBDDE"/>
                </a:solidFill>
              </a:rPr>
              <a:t>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DEBDDE"/>
                </a:solidFill>
              </a:rPr>
              <a:t>La </a:t>
            </a:r>
            <a:r>
              <a:rPr lang="es-ES" sz="2000" b="1" dirty="0" smtClean="0">
                <a:solidFill>
                  <a:srgbClr val="DEBDDE"/>
                </a:solidFill>
              </a:rPr>
              <a:t>Verónica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limpia el rostro de Jesús</a:t>
            </a:r>
            <a:r>
              <a:rPr lang="es-ES" sz="2000" b="1" dirty="0">
                <a:solidFill>
                  <a:srgbClr val="DEBDDE"/>
                </a:solidFill>
              </a:rPr>
              <a:t/>
            </a:r>
            <a:br>
              <a:rPr lang="es-ES" sz="2000" b="1" dirty="0">
                <a:solidFill>
                  <a:srgbClr val="DEBDDE"/>
                </a:solidFill>
              </a:rPr>
            </a:b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5" name="14 Imagen" descr="z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4" y="743644"/>
            <a:ext cx="4294824" cy="5400000"/>
          </a:xfrm>
          <a:prstGeom prst="rect">
            <a:avLst/>
          </a:prstGeom>
        </p:spPr>
      </p:pic>
      <p:pic>
        <p:nvPicPr>
          <p:cNvPr id="1030" name="Picture 6" descr="D:\Recursos_Pastoral\ImagenesPastoral\FOTOS ROSTRO\1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44231" y="2214553"/>
            <a:ext cx="3223447" cy="350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929190" y="714356"/>
            <a:ext cx="37862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SÉPTIMA ESTACIÓN</a:t>
            </a:r>
            <a:endParaRPr lang="es-ES" sz="2000" b="1" dirty="0">
              <a:solidFill>
                <a:srgbClr val="DEBDDE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DEBDDE"/>
                </a:solidFill>
              </a:rPr>
              <a:t>Jesús cae por segunda vez</a:t>
            </a:r>
            <a:endParaRPr lang="es-ES" sz="2000" b="1" dirty="0">
              <a:solidFill>
                <a:srgbClr val="DEBDDE"/>
              </a:solidFill>
            </a:endParaRPr>
          </a:p>
        </p:txBody>
      </p:sp>
      <p:pic>
        <p:nvPicPr>
          <p:cNvPr id="17" name="16 Imagen" descr="z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6" y="714356"/>
            <a:ext cx="4294824" cy="5400000"/>
          </a:xfrm>
          <a:prstGeom prst="rect">
            <a:avLst/>
          </a:prstGeom>
        </p:spPr>
      </p:pic>
      <p:pic>
        <p:nvPicPr>
          <p:cNvPr id="15" name="14 Imagen" descr="Imagen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525" y="2101152"/>
            <a:ext cx="3804121" cy="279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3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140</Words>
  <Application>Microsoft Office PowerPoint</Application>
  <PresentationFormat>Presentación en pantalla (4:3)</PresentationFormat>
  <Paragraphs>58</Paragraphs>
  <Slides>21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  <vt:variant>
        <vt:lpstr>Presentaciones personalizadas</vt:lpstr>
      </vt:variant>
      <vt:variant>
        <vt:i4>2</vt:i4>
      </vt:variant>
    </vt:vector>
  </HeadingPairs>
  <TitlesOfParts>
    <vt:vector size="25" baseType="lpstr">
      <vt:lpstr>Diseño predeterminado</vt:lpstr>
      <vt:lpstr>Paquete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Entrada</vt:lpstr>
      <vt:lpstr>Via Crucis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VÍA CRUCIS - PADRE JAVIER LEOZ</dc:title>
  <dc:creator>Recopilado por Irma Barocio Esquivel</dc:creator>
  <cp:lastModifiedBy>ADMINISTRACION</cp:lastModifiedBy>
  <cp:revision>179</cp:revision>
  <dcterms:created xsi:type="dcterms:W3CDTF">2009-02-07T03:49:39Z</dcterms:created>
  <dcterms:modified xsi:type="dcterms:W3CDTF">2014-04-12T11:15:01Z</dcterms:modified>
</cp:coreProperties>
</file>