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6" r:id="rId1"/>
  </p:sldMasterIdLst>
  <p:notesMasterIdLst>
    <p:notesMasterId r:id="rId44"/>
  </p:notesMasterIdLst>
  <p:sldIdLst>
    <p:sldId id="718" r:id="rId2"/>
    <p:sldId id="1313" r:id="rId3"/>
    <p:sldId id="1314" r:id="rId4"/>
    <p:sldId id="1315" r:id="rId5"/>
    <p:sldId id="304" r:id="rId6"/>
    <p:sldId id="268" r:id="rId7"/>
    <p:sldId id="1296" r:id="rId8"/>
    <p:sldId id="269" r:id="rId9"/>
    <p:sldId id="270" r:id="rId10"/>
    <p:sldId id="882" r:id="rId11"/>
    <p:sldId id="415" r:id="rId12"/>
    <p:sldId id="339" r:id="rId13"/>
    <p:sldId id="1351" r:id="rId14"/>
    <p:sldId id="1023" r:id="rId15"/>
    <p:sldId id="764" r:id="rId16"/>
    <p:sldId id="1357" r:id="rId17"/>
    <p:sldId id="1361" r:id="rId18"/>
    <p:sldId id="1277" r:id="rId19"/>
    <p:sldId id="347" r:id="rId20"/>
    <p:sldId id="1028" r:id="rId21"/>
    <p:sldId id="348" r:id="rId22"/>
    <p:sldId id="349" r:id="rId23"/>
    <p:sldId id="1374" r:id="rId24"/>
    <p:sldId id="1376" r:id="rId25"/>
    <p:sldId id="766" r:id="rId26"/>
    <p:sldId id="1310" r:id="rId27"/>
    <p:sldId id="1316" r:id="rId28"/>
    <p:sldId id="1317" r:id="rId29"/>
    <p:sldId id="1308" r:id="rId30"/>
    <p:sldId id="1377" r:id="rId31"/>
    <p:sldId id="744" r:id="rId32"/>
    <p:sldId id="1311" r:id="rId33"/>
    <p:sldId id="1312" r:id="rId34"/>
    <p:sldId id="1292" r:id="rId35"/>
    <p:sldId id="1293" r:id="rId36"/>
    <p:sldId id="1294" r:id="rId37"/>
    <p:sldId id="1303" r:id="rId38"/>
    <p:sldId id="1304" r:id="rId39"/>
    <p:sldId id="1305" r:id="rId40"/>
    <p:sldId id="1306" r:id="rId41"/>
    <p:sldId id="1307" r:id="rId42"/>
    <p:sldId id="699" r:id="rId4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3F3F3"/>
    <a:srgbClr val="9933FF"/>
    <a:srgbClr val="9900FF"/>
    <a:srgbClr val="66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097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E7AEC22F-E503-E2F9-5617-5CF09883B0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78F5A57-6DBA-4871-9BDF-A0FF96269B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D01B1E4-35D8-4C49-93A8-411A2C6FC53F}" type="datetimeFigureOut">
              <a:rPr lang="es-ES"/>
              <a:pPr>
                <a:defRPr/>
              </a:pPr>
              <a:t>04/01/2023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2C2ACCA4-00FD-D670-6843-C8135A3C2E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8C468AD-B854-77BC-586F-23B69D1C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3212C0E-59E1-5E8D-F577-6B539778CA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686C239-3356-3389-0E96-755C59C2C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193F58-9D36-4C01-A490-B8F80813CE9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67315DB8-F0DD-64C5-97D1-E75BBD9504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C69A8080-24D3-96DA-EFDB-D7DB64785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57921120-2B5C-ED08-2027-FF49A219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865186-87E9-481D-95EC-12274A3F5D9B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>
            <a:extLst>
              <a:ext uri="{FF2B5EF4-FFF2-40B4-BE49-F238E27FC236}">
                <a16:creationId xmlns:a16="http://schemas.microsoft.com/office/drawing/2014/main" id="{EBCFDCA2-0251-A22D-ACFE-55BC691A38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Marcador de notas 2">
            <a:extLst>
              <a:ext uri="{FF2B5EF4-FFF2-40B4-BE49-F238E27FC236}">
                <a16:creationId xmlns:a16="http://schemas.microsoft.com/office/drawing/2014/main" id="{6E733D12-2A47-D510-4D64-C19F62A2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6084" name="Marcador de número de diapositiva 3">
            <a:extLst>
              <a:ext uri="{FF2B5EF4-FFF2-40B4-BE49-F238E27FC236}">
                <a16:creationId xmlns:a16="http://schemas.microsoft.com/office/drawing/2014/main" id="{132E4E95-DFC4-16C0-A092-7C30C5945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87D10B-EBD5-479F-8361-80285C617E6B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989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C20FB934-298B-16D7-9B1E-1EC56294D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AEAF60CF-C280-536C-F2E1-AC6ECB97B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0764F91D-0290-4092-EF0C-C7140FE927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6E93B-C176-4040-AD62-46C052051770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5475A55B-174C-F858-5A1B-57E4D71682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4DCAFA4A-C2C5-DB8C-3ED6-FEB79A4B2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914ABE3B-96CE-5D7E-F269-8E791AC96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E40C79-C549-446D-B003-BAFFADC75969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>
            <a:extLst>
              <a:ext uri="{FF2B5EF4-FFF2-40B4-BE49-F238E27FC236}">
                <a16:creationId xmlns:a16="http://schemas.microsoft.com/office/drawing/2014/main" id="{6D5F138D-9DF8-4B80-26AD-CD6E1F7F2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>
            <a:extLst>
              <a:ext uri="{FF2B5EF4-FFF2-40B4-BE49-F238E27FC236}">
                <a16:creationId xmlns:a16="http://schemas.microsoft.com/office/drawing/2014/main" id="{2D0D7B61-3725-FC09-8BC8-B22890F62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5604" name="3 Marcador de número de diapositiva">
            <a:extLst>
              <a:ext uri="{FF2B5EF4-FFF2-40B4-BE49-F238E27FC236}">
                <a16:creationId xmlns:a16="http://schemas.microsoft.com/office/drawing/2014/main" id="{C397F7FC-E11D-46B6-B508-B7EB707EB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956ADD-B8CF-4CF8-8EEF-6EB22849F924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imagen de diapositiva 1">
            <a:extLst>
              <a:ext uri="{FF2B5EF4-FFF2-40B4-BE49-F238E27FC236}">
                <a16:creationId xmlns:a16="http://schemas.microsoft.com/office/drawing/2014/main" id="{9776CDFC-B321-987A-8E17-023529F21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arcador de notas 2">
            <a:extLst>
              <a:ext uri="{FF2B5EF4-FFF2-40B4-BE49-F238E27FC236}">
                <a16:creationId xmlns:a16="http://schemas.microsoft.com/office/drawing/2014/main" id="{E6A4CA70-2868-F8DD-F83A-B61B74B9DD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9940" name="Marcador de número de diapositiva 3">
            <a:extLst>
              <a:ext uri="{FF2B5EF4-FFF2-40B4-BE49-F238E27FC236}">
                <a16:creationId xmlns:a16="http://schemas.microsoft.com/office/drawing/2014/main" id="{A07FB645-8CE4-6F61-1157-365C05B42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13A2EC-28A6-4241-BB4D-B2B0510415FB}" type="slidenum">
              <a:rPr lang="es-ES" altLang="es-ES" smtClean="0"/>
              <a:pPr/>
              <a:t>26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imagen de diapositiva 1">
            <a:extLst>
              <a:ext uri="{FF2B5EF4-FFF2-40B4-BE49-F238E27FC236}">
                <a16:creationId xmlns:a16="http://schemas.microsoft.com/office/drawing/2014/main" id="{47D57056-5935-A53A-97FF-043DE7341E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Marcador de notas 2">
            <a:extLst>
              <a:ext uri="{FF2B5EF4-FFF2-40B4-BE49-F238E27FC236}">
                <a16:creationId xmlns:a16="http://schemas.microsoft.com/office/drawing/2014/main" id="{9D30B921-D5BA-CFED-58E8-DF6654FE6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0420" name="Marcador de número de diapositiva 3">
            <a:extLst>
              <a:ext uri="{FF2B5EF4-FFF2-40B4-BE49-F238E27FC236}">
                <a16:creationId xmlns:a16="http://schemas.microsoft.com/office/drawing/2014/main" id="{71BCF063-F1E0-1C34-600A-4D7D86CC3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63853B-1431-43B7-9B71-BD4DE6FFA4AB}" type="slidenum">
              <a:rPr lang="es-ES" altLang="es-ES" smtClean="0"/>
              <a:pPr/>
              <a:t>42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mas -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C0000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FBA2DAF-D245-1F81-E63B-7906E501C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5D64E39-D39D-1F61-2D72-D185AB95C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7831-70F6-4612-94C6-E3E7BD4910D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C413068-7ECE-B3E7-0003-6C795B9535E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0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C00000"/>
                </a:solidFill>
                <a:latin typeface="+mj-lt"/>
              </a:defRPr>
            </a:lvl1pPr>
            <a:lvl2pPr>
              <a:defRPr i="0">
                <a:solidFill>
                  <a:srgbClr val="C00000"/>
                </a:solidFill>
                <a:latin typeface="+mj-lt"/>
              </a:defRPr>
            </a:lvl2pPr>
            <a:lvl3pPr>
              <a:defRPr i="0">
                <a:solidFill>
                  <a:srgbClr val="C00000"/>
                </a:solidFill>
                <a:latin typeface="+mj-lt"/>
              </a:defRPr>
            </a:lvl3pPr>
            <a:lvl4pPr>
              <a:defRPr i="0">
                <a:solidFill>
                  <a:srgbClr val="C00000"/>
                </a:solidFill>
                <a:latin typeface="+mj-lt"/>
              </a:defRPr>
            </a:lvl4pPr>
            <a:lvl5pPr>
              <a:defRPr i="0"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C3214340-22AE-49E2-BED8-F3A1C6DD3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0494AD8E-DBCF-4C4F-8620-47968F32A8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5">
                    <a:lumMod val="75000"/>
                  </a:schemeClr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39098364-5642-18CA-9911-33E4009D4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694DE410-EF25-4041-ADBD-B3FF290A16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7030A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9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7030A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7030A0"/>
                </a:solidFill>
                <a:latin typeface="+mj-lt"/>
              </a:defRPr>
            </a:lvl1pPr>
            <a:lvl2pPr>
              <a:defRPr i="0">
                <a:solidFill>
                  <a:srgbClr val="7030A0"/>
                </a:solidFill>
                <a:latin typeface="+mj-lt"/>
              </a:defRPr>
            </a:lvl2pPr>
            <a:lvl3pPr>
              <a:defRPr i="0">
                <a:solidFill>
                  <a:srgbClr val="7030A0"/>
                </a:solidFill>
                <a:latin typeface="+mj-lt"/>
              </a:defRPr>
            </a:lvl3pPr>
            <a:lvl4pPr>
              <a:defRPr i="0">
                <a:solidFill>
                  <a:srgbClr val="7030A0"/>
                </a:solidFill>
                <a:latin typeface="+mj-lt"/>
              </a:defRPr>
            </a:lvl4pPr>
            <a:lvl5pPr>
              <a:defRPr i="0"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17393A3C-8D37-3FB8-6170-E1412DAD9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95FB35C9-098E-4EBD-B43B-B6989C3DE1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718A6D6-DE43-36A7-2553-45EA0A82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52E9-EF73-47B1-B2FD-5D8C30AD5348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769B212-C7E2-1E7B-112E-5B064DDE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B369E0-0681-7311-49F5-0C37A8EF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DDF4-D905-43D2-9DE9-373E29BDCE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4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95F20C-78E6-85BC-BA57-9D224E9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77BF42-1DB2-12EA-665A-3FD3BFD6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DD45C-BFFD-05CA-4679-A4A583C0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F332-F9C7-4BF5-B10F-FFDDD1591F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638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B627B73-D22B-0CAC-49FA-B695D48BE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10451C5-CA51-77F4-7018-4C802A72D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2359-E6A4-48D9-842B-55451045D6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417A5729-70F1-EE74-11E8-A09E160085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53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57A110C-FF59-6962-F118-D6B0102B7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31A0189-B3AB-93D1-E1B4-253ABB922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fr-FR" alt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1B14B1-15C5-E428-731F-A82AC3269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ECC408-4893-4CC6-8B51-6DD11054E565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E91B2D-6B43-EF17-F390-C7559ED2E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BC1380-0887-A117-02C8-81B1A1B36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A11C3-64C2-459A-975F-4ED378122B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28" r:id="rId1"/>
    <p:sldLayoutId id="2147488629" r:id="rId2"/>
    <p:sldLayoutId id="2147488630" r:id="rId3"/>
    <p:sldLayoutId id="2147488631" r:id="rId4"/>
    <p:sldLayoutId id="2147488632" r:id="rId5"/>
    <p:sldLayoutId id="2147488633" r:id="rId6"/>
    <p:sldLayoutId id="2147488627" r:id="rId7"/>
    <p:sldLayoutId id="2147488634" r:id="rId8"/>
    <p:sldLayoutId id="2147488635" r:id="rId9"/>
    <p:sldLayoutId id="214748863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7C31BA-B19E-A15D-F787-ABE3C392A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3504567" y="260648"/>
            <a:ext cx="5387913" cy="379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CFDDD0DF-E130-173B-F373-2348BAF5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rgbClr val="CC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6472924-4763-05F9-F159-18A6397C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38" y="260350"/>
            <a:ext cx="5259387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9B7738-145D-88F5-625A-2F660101DE1E}"/>
              </a:ext>
            </a:extLst>
          </p:cNvPr>
          <p:cNvSpPr txBox="1"/>
          <p:nvPr/>
        </p:nvSpPr>
        <p:spPr>
          <a:xfrm rot="20291427">
            <a:off x="1166535" y="554008"/>
            <a:ext cx="3696651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¡BIENVENIDOS!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D1AA3E-6A51-604E-687D-D70E03EF682B}"/>
              </a:ext>
            </a:extLst>
          </p:cNvPr>
          <p:cNvSpPr txBox="1"/>
          <p:nvPr/>
        </p:nvSpPr>
        <p:spPr>
          <a:xfrm>
            <a:off x="2771800" y="4413583"/>
            <a:ext cx="5256584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¡FELIZ NAVIDAD! </a:t>
            </a:r>
          </a:p>
        </p:txBody>
      </p:sp>
      <p:pic>
        <p:nvPicPr>
          <p:cNvPr id="12298" name="Picture 12" descr="camello">
            <a:extLst>
              <a:ext uri="{FF2B5EF4-FFF2-40B4-BE49-F238E27FC236}">
                <a16:creationId xmlns:a16="http://schemas.microsoft.com/office/drawing/2014/main" id="{17D79C93-61A9-EC84-8E73-52944905D6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57350"/>
            <a:ext cx="14398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1">
            <a:extLst>
              <a:ext uri="{FF2B5EF4-FFF2-40B4-BE49-F238E27FC236}">
                <a16:creationId xmlns:a16="http://schemas.microsoft.com/office/drawing/2014/main" id="{092E77B9-02AC-C972-F6A2-169A5B3C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5168900"/>
            <a:ext cx="157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san Mateo 2</a:t>
            </a:r>
          </a:p>
        </p:txBody>
      </p:sp>
      <p:sp>
        <p:nvSpPr>
          <p:cNvPr id="22531" name="CuadroTexto 1">
            <a:extLst>
              <a:ext uri="{FF2B5EF4-FFF2-40B4-BE49-F238E27FC236}">
                <a16:creationId xmlns:a16="http://schemas.microsoft.com/office/drawing/2014/main" id="{A0D87AA2-1D1C-CA30-0EBF-DA464E6B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65100"/>
            <a:ext cx="700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Comic Sans MS" panose="030F0702030302020204" pitchFamily="66" charset="0"/>
              </a:rPr>
              <a:t>“Venimos a adorar al Rey.”</a:t>
            </a:r>
          </a:p>
        </p:txBody>
      </p:sp>
      <p:pic>
        <p:nvPicPr>
          <p:cNvPr id="22532" name="Picture 6" descr="Missão entre nós... ********** Misión entre nosotros...: EPIFANÍA DEL SEÑOR  (AÑO C) - Mateo 2, 1-12 - SEGUIR LA ESTRELLA">
            <a:extLst>
              <a:ext uri="{FF2B5EF4-FFF2-40B4-BE49-F238E27FC236}">
                <a16:creationId xmlns:a16="http://schemas.microsoft.com/office/drawing/2014/main" id="{542EF851-3D59-1DC6-E337-BABF20BC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6481763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n 2">
            <a:extLst>
              <a:ext uri="{FF2B5EF4-FFF2-40B4-BE49-F238E27FC236}">
                <a16:creationId xmlns:a16="http://schemas.microsoft.com/office/drawing/2014/main" id="{23A27C5E-9196-F578-6CF9-8D042968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30350"/>
            <a:ext cx="601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2FF83BF-BE1B-7715-336A-9FBAE08CB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3438" y="-100013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0AE2C58-0DA7-B386-21D7-B090A3F95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665163"/>
            <a:ext cx="3889375" cy="4851400"/>
          </a:xfrm>
        </p:spPr>
        <p:txBody>
          <a:bodyPr>
            <a:normAutofit fontScale="92500" lnSpcReduction="10000"/>
          </a:bodyPr>
          <a:lstStyle/>
          <a:p>
            <a:pPr marL="0" indent="185738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creador del cielo y de la tierra.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Nuestro Señor, que fue concebido por obra y gracia del Espíritu Santo, nació de Santa María Virgen;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fue crucificado, muerto y sepultado,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al tercer día resucitó de entre 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     los muertos,</a:t>
            </a:r>
          </a:p>
        </p:txBody>
      </p:sp>
      <p:pic>
        <p:nvPicPr>
          <p:cNvPr id="24580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DFE62018-7DA3-D1A9-025C-14E4DD6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5850"/>
            <a:ext cx="223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E2D8711-8BB8-A3DC-73AF-11E118E22EC8}"/>
              </a:ext>
            </a:extLst>
          </p:cNvPr>
          <p:cNvSpPr txBox="1">
            <a:spLocks/>
          </p:cNvSpPr>
          <p:nvPr/>
        </p:nvSpPr>
        <p:spPr bwMode="auto">
          <a:xfrm>
            <a:off x="5435600" y="657225"/>
            <a:ext cx="3457575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185738" algn="just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la santa Iglesia católica, la comunión de los santos, el perdón de los pecados, la resurrección de la carne y la vida eterna.</a:t>
            </a:r>
          </a:p>
          <a:p>
            <a:pPr marL="182563" indent="-182563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89CF5232-7E19-30B6-BE0A-C777183E64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9650" y="3716338"/>
            <a:ext cx="8170863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u="sng" dirty="0"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latin typeface="Comic Sans MS" panose="030F0702030302020204" pitchFamily="66" charset="0"/>
              </a:rPr>
              <a:t>			</a:t>
            </a:r>
            <a:r>
              <a:rPr 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56D6B6-A4AB-1F19-C0F8-78CF0DD3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6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5" descr="telefono-imagen-animada-0009">
            <a:extLst>
              <a:ext uri="{FF2B5EF4-FFF2-40B4-BE49-F238E27FC236}">
                <a16:creationId xmlns:a16="http://schemas.microsoft.com/office/drawing/2014/main" id="{FEAE540C-EA57-E6F4-1C36-139F48392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292600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48680"/>
            <a:ext cx="7920881" cy="584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634" y="72576"/>
            <a:ext cx="5535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2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QUÉ TE PUEDO DAR</a:t>
            </a:r>
          </a:p>
        </p:txBody>
      </p:sp>
      <p:pic>
        <p:nvPicPr>
          <p:cNvPr id="2" name="Picture 6" descr="nino-jesus-fano - Concatedral Santa María La Mayor">
            <a:extLst>
              <a:ext uri="{FF2B5EF4-FFF2-40B4-BE49-F238E27FC236}">
                <a16:creationId xmlns:a16="http://schemas.microsoft.com/office/drawing/2014/main" id="{AF3353F7-3D49-FA04-F876-9BDEE14D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2936"/>
            <a:ext cx="157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corazones">
            <a:extLst>
              <a:ext uri="{FF2B5EF4-FFF2-40B4-BE49-F238E27FC236}">
                <a16:creationId xmlns:a16="http://schemas.microsoft.com/office/drawing/2014/main" id="{21AD51CD-8F1C-6D40-1BEF-42816FC52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57" y="4161036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4E1BF3B5-0FB7-5256-1348-4F19C5C14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463" y="446088"/>
            <a:ext cx="7931150" cy="5430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s-ES" altLang="es-ES" sz="2400" i="1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36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>
                <a:solidFill>
                  <a:srgbClr val="CC0000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94E28AFB-CA65-DF66-00E3-57EDC715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549275"/>
            <a:ext cx="8640763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0723" name="3 CuadroTexto">
            <a:extLst>
              <a:ext uri="{FF2B5EF4-FFF2-40B4-BE49-F238E27FC236}">
                <a16:creationId xmlns:a16="http://schemas.microsoft.com/office/drawing/2014/main" id="{52A4C3C3-12F1-5219-493B-D48A40C5D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0724" name="Imagen 2">
            <a:extLst>
              <a:ext uri="{FF2B5EF4-FFF2-40B4-BE49-F238E27FC236}">
                <a16:creationId xmlns:a16="http://schemas.microsoft.com/office/drawing/2014/main" id="{2B7625A3-A388-9D7F-7DE7-EF761FA2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75406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6084168" y="4161538"/>
            <a:ext cx="2618188" cy="23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24744"/>
            <a:ext cx="8280920" cy="45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    Santo, Santo, Santo, los cielos te proclaman.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Santo, Santo, Santo, es nuestro Rey </a:t>
            </a:r>
            <a:r>
              <a:rPr lang="es-ES" altLang="es-ES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Yavéh</a:t>
            </a: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es el que nos redime.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Porque mi Dios es Santo la Tierra llena de su gloria es.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59303F8B-05C4-8D57-4675-939B0310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559" y="18864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 dirty="0" err="1">
                <a:solidFill>
                  <a:srgbClr val="CC0000"/>
                </a:solidFill>
                <a:latin typeface="Comic Sans MS" panose="030F0702030302020204" pitchFamily="66" charset="0"/>
              </a:rPr>
              <a:t>ANTO</a:t>
            </a:r>
            <a:r>
              <a:rPr lang="es-ES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 ES EL SEÑOR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1F5B052-939C-2B9C-662E-CC53BCDD3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940152" y="3999271"/>
            <a:ext cx="2801308" cy="252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2" y="764704"/>
            <a:ext cx="8166100" cy="46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   Bendito el que viene en nombre del Señor.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Da gloria a Jesucristo, el hijo de David.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Hosanna en las alturas a nuestro Salvador.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en el nombre del Señor.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BA6C03A7-7A1F-3D26-6BB6-8AE97A62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97360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>
            <a:extLst>
              <a:ext uri="{FF2B5EF4-FFF2-40B4-BE49-F238E27FC236}">
                <a16:creationId xmlns:a16="http://schemas.microsoft.com/office/drawing/2014/main" id="{9ABDC70D-8184-64C2-DE07-2923EE01D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 sz="40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2771" name="5 CuadroTexto">
            <a:extLst>
              <a:ext uri="{FF2B5EF4-FFF2-40B4-BE49-F238E27FC236}">
                <a16:creationId xmlns:a16="http://schemas.microsoft.com/office/drawing/2014/main" id="{4BE8D7C6-8312-98E1-68D3-6168CC363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32772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DA92B0B-792A-0323-33A1-40D7BE41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81" y="1196752"/>
            <a:ext cx="4011090" cy="35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08B3D22C-7320-A176-745B-8B2583BDD0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7013" y="6921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7 Marcador de contenido">
            <a:extLst>
              <a:ext uri="{FF2B5EF4-FFF2-40B4-BE49-F238E27FC236}">
                <a16:creationId xmlns:a16="http://schemas.microsoft.com/office/drawing/2014/main" id="{5ABAA0C5-7D14-7282-453A-47CD2D3E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765175"/>
            <a:ext cx="53832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Ya vienen los Reyes Magos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ya vienen los Reyes Magos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caminito de Belén.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 Olé, olé, Olanda, olé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Cargaditos de juguetes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cargaditos de juguetes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para el Niño entretener.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 Olé, olé, Olanda, olé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Virgen va caminando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la Virgen va caminando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caminito de Belén.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	    </a:t>
            </a:r>
            <a:r>
              <a:rPr lang="es-ES" altLang="es-ES" sz="1800" b="1">
                <a:latin typeface="Comic Sans MS" panose="030F0702030302020204" pitchFamily="66" charset="0"/>
              </a:rPr>
              <a:t>Olé, olé, Olanda, olé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Olanda ya se ve, ya se ve, ya se ve…</a:t>
            </a:r>
          </a:p>
          <a:p>
            <a:pPr eaLnBrk="1" hangingPunct="1">
              <a:buFontTx/>
              <a:buNone/>
            </a:pPr>
            <a:endParaRPr lang="es-ES" altLang="es-ES" sz="1800" b="1">
              <a:latin typeface="Comic Sans MS" panose="030F0702030302020204" pitchFamily="66" charset="0"/>
            </a:endParaRPr>
          </a:p>
          <a:p>
            <a:pPr eaLnBrk="1" hangingPunct="1"/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45059" name="CuadroTexto 8">
            <a:extLst>
              <a:ext uri="{FF2B5EF4-FFF2-40B4-BE49-F238E27FC236}">
                <a16:creationId xmlns:a16="http://schemas.microsoft.com/office/drawing/2014/main" id="{2D3ABCC1-C979-5044-5DA8-435270281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15888"/>
            <a:ext cx="6433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YA VIENEN LOS REYES MAGOS</a:t>
            </a:r>
          </a:p>
        </p:txBody>
      </p:sp>
      <p:sp>
        <p:nvSpPr>
          <p:cNvPr id="45060" name="CuadroTexto 6">
            <a:extLst>
              <a:ext uri="{FF2B5EF4-FFF2-40B4-BE49-F238E27FC236}">
                <a16:creationId xmlns:a16="http://schemas.microsoft.com/office/drawing/2014/main" id="{D4099AB4-7F12-AFA0-B5F7-4715B8F2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5061" name="Imagen 5">
            <a:extLst>
              <a:ext uri="{FF2B5EF4-FFF2-40B4-BE49-F238E27FC236}">
                <a16:creationId xmlns:a16="http://schemas.microsoft.com/office/drawing/2014/main" id="{E8BD43FB-BCE7-01BD-A08E-4C74C504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20938"/>
            <a:ext cx="1944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0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E81FC907-6A0B-59CA-A7F4-FDD9E089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4B6A4D3E-C849-D2BE-E2EB-84467B06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3 CuadroTexto">
            <a:extLst>
              <a:ext uri="{FF2B5EF4-FFF2-40B4-BE49-F238E27FC236}">
                <a16:creationId xmlns:a16="http://schemas.microsoft.com/office/drawing/2014/main" id="{C9D0F55E-EACE-C5B5-1C69-7D19DBAC4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0538"/>
            <a:ext cx="4532313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en la            como en 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8A8DFDCA-40C9-678A-74C0-ABF83176B3AB}"/>
              </a:ext>
            </a:extLst>
          </p:cNvPr>
          <p:cNvSpPr/>
          <p:nvPr/>
        </p:nvSpPr>
        <p:spPr>
          <a:xfrm>
            <a:off x="1599889" y="441538"/>
            <a:ext cx="1963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Nuestro</a:t>
            </a:r>
          </a:p>
        </p:txBody>
      </p:sp>
      <p:pic>
        <p:nvPicPr>
          <p:cNvPr id="34822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631EE23-525A-36EA-3BF6-88A4CFE2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7A994B5C-205F-63F5-0098-948DF02C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FE8F7FF4-F6F5-2F77-2077-BFCC0155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1844675"/>
            <a:ext cx="243046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5" name="Picture 8" descr="http://www.waece.org/sabemos/imagenescomidas/ima_pan.gif">
            <a:extLst>
              <a:ext uri="{FF2B5EF4-FFF2-40B4-BE49-F238E27FC236}">
                <a16:creationId xmlns:a16="http://schemas.microsoft.com/office/drawing/2014/main" id="{78825012-5F6B-CE91-D27A-D5AE38BF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7654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FF71CD1-D1B8-B822-7739-75801D602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125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656017E-48AD-1EAA-5114-3442A0354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88582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…Daos fraternalmente la paz </a:t>
            </a:r>
            <a:endParaRPr lang="es-ES" b="1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3 CuadroTexto">
            <a:extLst>
              <a:ext uri="{FF2B5EF4-FFF2-40B4-BE49-F238E27FC236}">
                <a16:creationId xmlns:a16="http://schemas.microsoft.com/office/drawing/2014/main" id="{23E17F58-4AC5-4657-E6A6-7DF5D8C21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399" y="119063"/>
            <a:ext cx="5091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6868" name="Imagen 4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5C4BC939-DF31-7358-E101-F3F6D677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716338"/>
            <a:ext cx="269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200" b="1" u="sng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847448"/>
            <a:ext cx="4104456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357"/>
            <a:ext cx="3858153" cy="26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6672"/>
            <a:ext cx="7992888" cy="4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8" y="2474404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adroTexto 5">
            <a:extLst>
              <a:ext uri="{FF2B5EF4-FFF2-40B4-BE49-F238E27FC236}">
                <a16:creationId xmlns:a16="http://schemas.microsoft.com/office/drawing/2014/main" id="{7A0D3317-F0B8-CA1A-2072-F73061F8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CC0000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1">
            <a:extLst>
              <a:ext uri="{FF2B5EF4-FFF2-40B4-BE49-F238E27FC236}">
                <a16:creationId xmlns:a16="http://schemas.microsoft.com/office/drawing/2014/main" id="{621CAEC5-9D79-C524-CF34-DCCDDB30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65100"/>
            <a:ext cx="700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Comic Sans MS" panose="030F0702030302020204" pitchFamily="66" charset="0"/>
              </a:rPr>
              <a:t>“Venimos a adorar al Rey.”</a:t>
            </a:r>
          </a:p>
        </p:txBody>
      </p:sp>
      <p:pic>
        <p:nvPicPr>
          <p:cNvPr id="38915" name="Picture 6" descr="Missão entre nós... ********** Misión entre nosotros...: EPIFANÍA DEL SEÑOR  (AÑO C) - Mateo 2, 1-12 - SEGUIR LA ESTRELLA">
            <a:extLst>
              <a:ext uri="{FF2B5EF4-FFF2-40B4-BE49-F238E27FC236}">
                <a16:creationId xmlns:a16="http://schemas.microsoft.com/office/drawing/2014/main" id="{0F3DBDBA-1861-D357-87C3-0C5109FF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6481763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n 2">
            <a:extLst>
              <a:ext uri="{FF2B5EF4-FFF2-40B4-BE49-F238E27FC236}">
                <a16:creationId xmlns:a16="http://schemas.microsoft.com/office/drawing/2014/main" id="{C563E343-41FD-DA9E-D106-64F09BD0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30350"/>
            <a:ext cx="889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718616D5-1A61-75E2-66DA-376657CECEF5}"/>
              </a:ext>
            </a:extLst>
          </p:cNvPr>
          <p:cNvSpPr txBox="1">
            <a:spLocks/>
          </p:cNvSpPr>
          <p:nvPr/>
        </p:nvSpPr>
        <p:spPr bwMode="auto">
          <a:xfrm>
            <a:off x="900304" y="788068"/>
            <a:ext cx="8388350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 todos sitios han llegado a nuestro pueblo gente para celebrar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 equinoccio de verano, que me han dicho es la Navidad astral.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 plaza está repleta de trineos, santa Claus, pinos y demás.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Mientras Jesús se encuentra en el aparcamiento, casi en la puerta de atrás.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si quieren los regalos, el turrón, el mazapán y el pavo.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las luces y hasta el árbol,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al Niño en su pesebre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se atrevan ni siquiera a tocarlo.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551A58E9-1A73-9A5F-0CF9-FE00ABF0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01613"/>
            <a:ext cx="705690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D5B3903F-417A-1893-C10F-AA7676D0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940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1026" name="Picture 2" descr="EPN | CICLO A – SANTA MARÍA MADRE DE DIOS - Salesianos SMX">
            <a:extLst>
              <a:ext uri="{FF2B5EF4-FFF2-40B4-BE49-F238E27FC236}">
                <a16:creationId xmlns:a16="http://schemas.microsoft.com/office/drawing/2014/main" id="{8DEE975E-31BA-D648-74A4-5189DCDC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03" y="3140968"/>
            <a:ext cx="3820685" cy="28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44A44179-E2C2-16FF-D4C2-7D283877D742}"/>
              </a:ext>
            </a:extLst>
          </p:cNvPr>
          <p:cNvSpPr txBox="1">
            <a:spLocks/>
          </p:cNvSpPr>
          <p:nvPr/>
        </p:nvSpPr>
        <p:spPr bwMode="auto">
          <a:xfrm>
            <a:off x="1187499" y="765175"/>
            <a:ext cx="7993013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Vendan lo que vendan,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inventen lo que inventen,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Compren lo que compren,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inviertan lo que inviertan,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no hay Navidad sin Jesús.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8204F652-6786-9E16-CD2F-6CDBFAA1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1613"/>
            <a:ext cx="640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67986DB5-01C8-948A-E0D9-6279EA35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050" name="Picture 2" descr="Dibujos de Fano en color · Diócesis de Málaga : Portal de la Iglesia  Católica de Málaga | Navidad animado, Navidad niños, Jesus para dibujar">
            <a:extLst>
              <a:ext uri="{FF2B5EF4-FFF2-40B4-BE49-F238E27FC236}">
                <a16:creationId xmlns:a16="http://schemas.microsoft.com/office/drawing/2014/main" id="{0F111C62-6240-04E4-7381-B6BD5C47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11" y="922119"/>
            <a:ext cx="3143625" cy="37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AACF6241-1109-E4BB-4BDF-029DC769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77495"/>
            <a:ext cx="889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F5C17A9F-6A4B-A7D5-9FEC-58569E3A6442}"/>
              </a:ext>
            </a:extLst>
          </p:cNvPr>
          <p:cNvSpPr txBox="1">
            <a:spLocks/>
          </p:cNvSpPr>
          <p:nvPr/>
        </p:nvSpPr>
        <p:spPr bwMode="auto">
          <a:xfrm>
            <a:off x="755576" y="765175"/>
            <a:ext cx="8748390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Qué hace un señor de barba blanca y traje rojo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como el rey de la Navidad,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Si allá en el cielo se revuelve del enfado el propio san Nicolás.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Harry Potter y las brujas, hoy celebran Halloween igual que Navidad, entonces tú serás </a:t>
            </a:r>
            <a:r>
              <a:rPr lang="es-ES" sz="2000" dirty="0" err="1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Scrooge</a:t>
            </a: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aguafiestas y yo el Grinch por antisocial.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todo el aguinaldo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y si quieren también los petardos.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Llévense el champán de regalo,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pero al Niño en su pesebre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no se atrevan ni siquiera a tocarlo.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3DBBA6DE-B833-EC39-DCA5-FA77326C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01613"/>
            <a:ext cx="705690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EA4EDF12-0E9E-586D-EAEC-96BEDF3F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3074" name="Picture 2" descr="The grinch Grinch who stole christmas GIF - The grinch Grinch who stole christmas Grinch GIFs">
            <a:extLst>
              <a:ext uri="{FF2B5EF4-FFF2-40B4-BE49-F238E27FC236}">
                <a16:creationId xmlns:a16="http://schemas.microsoft.com/office/drawing/2014/main" id="{00CE02A0-E336-DE75-3F48-CF8D9DE0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68" y="3119262"/>
            <a:ext cx="2276525" cy="17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7 Marcador de contenido">
            <a:extLst>
              <a:ext uri="{FF2B5EF4-FFF2-40B4-BE49-F238E27FC236}">
                <a16:creationId xmlns:a16="http://schemas.microsoft.com/office/drawing/2014/main" id="{AD84C149-70B7-E249-1636-2E82FA08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20713"/>
            <a:ext cx="700246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Como el camino es tan largo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como el camino es tan largo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pide el niño de beber.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	    Olé, olé, Olanda, olé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	    Olanda ya se ve, ya se ve, ya se ve…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No pidas agua mi vida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no pidas agua mi vida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no pidas agua mi bien.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Olé, olé, Olanda, olé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 eaLnBrk="1" hangingPunct="1"/>
            <a:endParaRPr lang="es-ES" altLang="es-ES" sz="3600" b="1">
              <a:solidFill>
                <a:srgbClr val="FFFFFF"/>
              </a:solidFill>
            </a:endParaRPr>
          </a:p>
        </p:txBody>
      </p:sp>
      <p:sp>
        <p:nvSpPr>
          <p:cNvPr id="47107" name="CuadroTexto 6">
            <a:extLst>
              <a:ext uri="{FF2B5EF4-FFF2-40B4-BE49-F238E27FC236}">
                <a16:creationId xmlns:a16="http://schemas.microsoft.com/office/drawing/2014/main" id="{0E43CCCC-616E-6D95-BC33-FAA1B2B3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7108" name="Imagen 4">
            <a:extLst>
              <a:ext uri="{FF2B5EF4-FFF2-40B4-BE49-F238E27FC236}">
                <a16:creationId xmlns:a16="http://schemas.microsoft.com/office/drawing/2014/main" id="{CA9967C3-5D64-00F4-2E08-0A918857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3838"/>
            <a:ext cx="23034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63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44A44179-E2C2-16FF-D4C2-7D283877D742}"/>
              </a:ext>
            </a:extLst>
          </p:cNvPr>
          <p:cNvSpPr txBox="1">
            <a:spLocks/>
          </p:cNvSpPr>
          <p:nvPr/>
        </p:nvSpPr>
        <p:spPr bwMode="auto">
          <a:xfrm>
            <a:off x="1187499" y="620688"/>
            <a:ext cx="7993013" cy="517070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Vendan lo que vendan,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inventen lo que inventen,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Compren lo que compren,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inviertan lo que inviertan,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no hay Navidad sin Jesús.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8204F652-6786-9E16-CD2F-6CDBFAA1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1613"/>
            <a:ext cx="640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67986DB5-01C8-948A-E0D9-6279EA35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050" name="Picture 2" descr="Dibujos de Fano en color · Diócesis de Málaga : Portal de la Iglesia  Católica de Málaga | Navidad animado, Navidad niños, Jesus para dibujar">
            <a:extLst>
              <a:ext uri="{FF2B5EF4-FFF2-40B4-BE49-F238E27FC236}">
                <a16:creationId xmlns:a16="http://schemas.microsoft.com/office/drawing/2014/main" id="{0F111C62-6240-04E4-7381-B6BD5C47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11" y="922119"/>
            <a:ext cx="3143625" cy="37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AACF6241-1109-E4BB-4BDF-029DC769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77495"/>
            <a:ext cx="889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32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CuadroTexto">
            <a:extLst>
              <a:ext uri="{FF2B5EF4-FFF2-40B4-BE49-F238E27FC236}">
                <a16:creationId xmlns:a16="http://schemas.microsoft.com/office/drawing/2014/main" id="{6ABC346A-DCEF-B3F3-E07C-C0ABDE93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4035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2951765-947E-DDD2-5582-EB565D7A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C84F90EC-4B3B-BDD4-908D-F6AFE7E79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300663"/>
            <a:ext cx="4033838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adroTexto 6">
            <a:extLst>
              <a:ext uri="{FF2B5EF4-FFF2-40B4-BE49-F238E27FC236}">
                <a16:creationId xmlns:a16="http://schemas.microsoft.com/office/drawing/2014/main" id="{E8A4704B-8755-DFE5-A5E7-CD88313A7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4339" name="Imagen 10">
            <a:extLst>
              <a:ext uri="{FF2B5EF4-FFF2-40B4-BE49-F238E27FC236}">
                <a16:creationId xmlns:a16="http://schemas.microsoft.com/office/drawing/2014/main" id="{F216554B-68B9-D1BB-0B6A-B5B11DB8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ángulo 4">
            <a:extLst>
              <a:ext uri="{FF2B5EF4-FFF2-40B4-BE49-F238E27FC236}">
                <a16:creationId xmlns:a16="http://schemas.microsoft.com/office/drawing/2014/main" id="{B5D2B35D-1B80-D9F4-538B-53B5F81C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1260475"/>
            <a:ext cx="811053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Ya viene la vieja con el aguinaldo,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le parece mucho, le viene quitando.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 err="1">
                <a:latin typeface="Comic Sans MS" panose="030F0702030302020204" pitchFamily="66" charset="0"/>
              </a:rPr>
              <a:t>Pampánitos</a:t>
            </a:r>
            <a:r>
              <a:rPr lang="es-ES" altLang="es-ES" sz="2400" b="1" dirty="0">
                <a:latin typeface="Comic Sans MS" panose="030F0702030302020204" pitchFamily="66" charset="0"/>
              </a:rPr>
              <a:t> verdes, hojas de limón,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la Virgen María, Madre del Señor (bis).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Ya vienen los Reyes por los arenales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ya le traen al Niño muy ricos pañales.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4341" name="7 Rectángulo">
            <a:extLst>
              <a:ext uri="{FF2B5EF4-FFF2-40B4-BE49-F238E27FC236}">
                <a16:creationId xmlns:a16="http://schemas.microsoft.com/office/drawing/2014/main" id="{AC2FF57A-171D-7C4C-ED38-61C2B6C25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5113"/>
            <a:ext cx="565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PAMPÁNITOS VERDES</a:t>
            </a:r>
            <a:endParaRPr lang="es-ES" altLang="es-ES" sz="3600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2" name="Imagen 8">
            <a:extLst>
              <a:ext uri="{FF2B5EF4-FFF2-40B4-BE49-F238E27FC236}">
                <a16:creationId xmlns:a16="http://schemas.microsoft.com/office/drawing/2014/main" id="{1D1F43C7-28D9-253C-A158-F3775715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838" y="4311650"/>
            <a:ext cx="1889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adroTexto 6">
            <a:extLst>
              <a:ext uri="{FF2B5EF4-FFF2-40B4-BE49-F238E27FC236}">
                <a16:creationId xmlns:a16="http://schemas.microsoft.com/office/drawing/2014/main" id="{8105326F-A748-70AD-B6DD-B310E2264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5363" name="Imagen 10">
            <a:extLst>
              <a:ext uri="{FF2B5EF4-FFF2-40B4-BE49-F238E27FC236}">
                <a16:creationId xmlns:a16="http://schemas.microsoft.com/office/drawing/2014/main" id="{31541FCA-A218-8F3E-6597-EF325A7F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ángulo 4">
            <a:extLst>
              <a:ext uri="{FF2B5EF4-FFF2-40B4-BE49-F238E27FC236}">
                <a16:creationId xmlns:a16="http://schemas.microsoft.com/office/drawing/2014/main" id="{4D5F3481-2F39-79D5-532A-CE916E8E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1125538"/>
            <a:ext cx="81105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 err="1">
                <a:latin typeface="Comic Sans MS" panose="030F0702030302020204" pitchFamily="66" charset="0"/>
              </a:rPr>
              <a:t>Pampánitos</a:t>
            </a:r>
            <a:r>
              <a:rPr lang="es-ES" altLang="es-ES" sz="2400" b="1" dirty="0">
                <a:latin typeface="Comic Sans MS" panose="030F0702030302020204" pitchFamily="66" charset="0"/>
              </a:rPr>
              <a:t> verdes, hojas de limón,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la Virgen María, Madre del Señor (bis).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Oro trae Melchor, incienso Gaspar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y olorosa mirra trae Baltasar.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 err="1">
                <a:latin typeface="Comic Sans MS" panose="030F0702030302020204" pitchFamily="66" charset="0"/>
              </a:rPr>
              <a:t>Pampánitos</a:t>
            </a:r>
            <a:r>
              <a:rPr lang="es-ES" altLang="es-ES" sz="2400" b="1" dirty="0">
                <a:latin typeface="Comic Sans MS" panose="030F0702030302020204" pitchFamily="66" charset="0"/>
              </a:rPr>
              <a:t> verdes, hojas de limón,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la Virgen María, Madre del Señor (bis).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endParaRPr lang="es-ES" altLang="es-ES" sz="2400" b="1" dirty="0">
              <a:latin typeface="Comic Sans MS" panose="030F0702030302020204" pitchFamily="66" charset="0"/>
            </a:endParaRPr>
          </a:p>
        </p:txBody>
      </p:sp>
      <p:pic>
        <p:nvPicPr>
          <p:cNvPr id="15365" name="Imagen 5">
            <a:extLst>
              <a:ext uri="{FF2B5EF4-FFF2-40B4-BE49-F238E27FC236}">
                <a16:creationId xmlns:a16="http://schemas.microsoft.com/office/drawing/2014/main" id="{CE2A153E-579A-1A74-FCBD-A705CA3D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838" y="4311650"/>
            <a:ext cx="1889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41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uadroTexto 6">
            <a:extLst>
              <a:ext uri="{FF2B5EF4-FFF2-40B4-BE49-F238E27FC236}">
                <a16:creationId xmlns:a16="http://schemas.microsoft.com/office/drawing/2014/main" id="{19E4E88E-A8EA-B133-EF7C-ECCC42EF6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1203" name="Imagen 10">
            <a:extLst>
              <a:ext uri="{FF2B5EF4-FFF2-40B4-BE49-F238E27FC236}">
                <a16:creationId xmlns:a16="http://schemas.microsoft.com/office/drawing/2014/main" id="{224E35BF-7EC7-A0F6-A892-8CF159EA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ángulo 4">
            <a:extLst>
              <a:ext uri="{FF2B5EF4-FFF2-40B4-BE49-F238E27FC236}">
                <a16:creationId xmlns:a16="http://schemas.microsoft.com/office/drawing/2014/main" id="{3CE0691C-C0C7-77F4-F2F5-E1A54C23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533525"/>
            <a:ext cx="8110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está lavando y tendiendo en el romero.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pajarillos cantando y el romero floreciendo.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51205" name="7 Rectángulo">
            <a:extLst>
              <a:ext uri="{FF2B5EF4-FFF2-40B4-BE49-F238E27FC236}">
                <a16:creationId xmlns:a16="http://schemas.microsoft.com/office/drawing/2014/main" id="{AAA5104B-B270-B31E-744E-4AEBE70A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204167"/>
            <a:ext cx="5480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_tradnl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LOS PECES EN EL RIO</a:t>
            </a:r>
            <a:endParaRPr lang="es-ES" altLang="es-ES" sz="3600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06" name="Imagen 1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C26B411-1100-611F-6945-EF746353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uadroTexto 6">
            <a:extLst>
              <a:ext uri="{FF2B5EF4-FFF2-40B4-BE49-F238E27FC236}">
                <a16:creationId xmlns:a16="http://schemas.microsoft.com/office/drawing/2014/main" id="{44D23EE5-FBE6-7757-0324-4F9782E9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2227" name="Imagen 10">
            <a:extLst>
              <a:ext uri="{FF2B5EF4-FFF2-40B4-BE49-F238E27FC236}">
                <a16:creationId xmlns:a16="http://schemas.microsoft.com/office/drawing/2014/main" id="{7CFB335F-1546-D169-A74F-9E84D106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ángulo 4">
            <a:extLst>
              <a:ext uri="{FF2B5EF4-FFF2-40B4-BE49-F238E27FC236}">
                <a16:creationId xmlns:a16="http://schemas.microsoft.com/office/drawing/2014/main" id="{C457B1B2-4162-0F11-D1D9-73497C35C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5700"/>
            <a:ext cx="81819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se está peinando, entre cortina y cortina.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cabellos son de oro y el peine de plata fina.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  <a:endParaRPr lang="es-ES" altLang="es-ES" sz="2400" b="1" i="1">
              <a:latin typeface="Comic Sans MS" panose="030F0702030302020204" pitchFamily="66" charset="0"/>
            </a:endParaRPr>
          </a:p>
        </p:txBody>
      </p:sp>
      <p:pic>
        <p:nvPicPr>
          <p:cNvPr id="52229" name="Imagen 2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9533CD85-EEAF-A27A-FD56-E475A950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uadroTexto 6">
            <a:extLst>
              <a:ext uri="{FF2B5EF4-FFF2-40B4-BE49-F238E27FC236}">
                <a16:creationId xmlns:a16="http://schemas.microsoft.com/office/drawing/2014/main" id="{564314B0-BCB6-B30D-FECF-15519DD0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/3</a:t>
            </a:r>
          </a:p>
        </p:txBody>
      </p:sp>
      <p:sp>
        <p:nvSpPr>
          <p:cNvPr id="53251" name="Rectángulo 4">
            <a:extLst>
              <a:ext uri="{FF2B5EF4-FFF2-40B4-BE49-F238E27FC236}">
                <a16:creationId xmlns:a16="http://schemas.microsoft.com/office/drawing/2014/main" id="{31494318-9722-5F90-FAE3-A03949E6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5700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va caminando, por entre aquellas palmeras,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el Niño mira en sus ojos el color de la vereda.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53252" name="Imagen 5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E0CFCFD-2000-C492-3FA4-519F90AE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7 Marcador de contenido">
            <a:extLst>
              <a:ext uri="{FF2B5EF4-FFF2-40B4-BE49-F238E27FC236}">
                <a16:creationId xmlns:a16="http://schemas.microsoft.com/office/drawing/2014/main" id="{B78E991D-2EEB-9FB1-7690-1863C2FC8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73660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Hacia Belén va una burra,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cargada de chocolate;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lleva su chocolatera,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su molinillo y su anafre.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QUE EL CHOCOLATILLO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SE LO ESTÁN COMIENDO. (bis).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4275" name="CuadroTexto 8">
            <a:extLst>
              <a:ext uri="{FF2B5EF4-FFF2-40B4-BE49-F238E27FC236}">
                <a16:creationId xmlns:a16="http://schemas.microsoft.com/office/drawing/2014/main" id="{493961AE-3EFD-E2EE-7146-204EDDEF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88913"/>
            <a:ext cx="5726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HACIA BELÉN VA UNA BURRA</a:t>
            </a:r>
          </a:p>
        </p:txBody>
      </p:sp>
      <p:sp>
        <p:nvSpPr>
          <p:cNvPr id="54276" name="CuadroTexto 6">
            <a:extLst>
              <a:ext uri="{FF2B5EF4-FFF2-40B4-BE49-F238E27FC236}">
                <a16:creationId xmlns:a16="http://schemas.microsoft.com/office/drawing/2014/main" id="{8BD1078D-8763-3D14-8741-441EDBB30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4277" name="Picture 2" descr="Kamiano » ¡Está muy cerca!">
            <a:extLst>
              <a:ext uri="{FF2B5EF4-FFF2-40B4-BE49-F238E27FC236}">
                <a16:creationId xmlns:a16="http://schemas.microsoft.com/office/drawing/2014/main" id="{3A8B34A7-8FA7-12C5-56F3-48D72E47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95375"/>
            <a:ext cx="31734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7 Marcador de contenido">
            <a:extLst>
              <a:ext uri="{FF2B5EF4-FFF2-40B4-BE49-F238E27FC236}">
                <a16:creationId xmlns:a16="http://schemas.microsoft.com/office/drawing/2014/main" id="{6A84A055-8006-07DF-3E2C-616D2DF8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han entrado los ratones,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 al bueno de San José,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le han roído los calzones.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QUE LOS CALZONCILLOS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LOS ESTÁN ROLLENDO. (bis).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5299" name="CuadroTexto 6">
            <a:extLst>
              <a:ext uri="{FF2B5EF4-FFF2-40B4-BE49-F238E27FC236}">
                <a16:creationId xmlns:a16="http://schemas.microsoft.com/office/drawing/2014/main" id="{2BDD372F-FCFD-9CED-B530-DCC337C40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5300" name="Picture 2" descr="Kamiano » ¡Está muy cerca!">
            <a:extLst>
              <a:ext uri="{FF2B5EF4-FFF2-40B4-BE49-F238E27FC236}">
                <a16:creationId xmlns:a16="http://schemas.microsoft.com/office/drawing/2014/main" id="{9DE82CCC-A623-6742-F4EB-C92DB7BD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33375"/>
            <a:ext cx="30464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7 Marcador de contenido">
            <a:extLst>
              <a:ext uri="{FF2B5EF4-FFF2-40B4-BE49-F238E27FC236}">
                <a16:creationId xmlns:a16="http://schemas.microsoft.com/office/drawing/2014/main" id="{7D877398-4A56-ED10-D4A9-5649DA61E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ladronzuelos han entrado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 al Niño que está en la cuna, rin, rin…,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los pañales le han robado.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MARÍA, MARÍA, VEN ACÁ VOLANDO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QUE LOS PAÑALILLOS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LOS ESTÁN LLEVANDO. (bis).</a:t>
            </a:r>
          </a:p>
          <a:p>
            <a:pPr eaLnBrk="1" hangingPunct="1">
              <a:buFontTx/>
              <a:buNone/>
            </a:pP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6323" name="CuadroTexto 6">
            <a:extLst>
              <a:ext uri="{FF2B5EF4-FFF2-40B4-BE49-F238E27FC236}">
                <a16:creationId xmlns:a16="http://schemas.microsoft.com/office/drawing/2014/main" id="{FB1C3312-51DF-9765-196F-56CD3C9EF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6324" name="Picture 2" descr="Kamiano » ¡Está muy cerca!">
            <a:extLst>
              <a:ext uri="{FF2B5EF4-FFF2-40B4-BE49-F238E27FC236}">
                <a16:creationId xmlns:a16="http://schemas.microsoft.com/office/drawing/2014/main" id="{09E91389-95A6-1EB7-A8A9-A4832C09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3048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7 Marcador de contenido">
            <a:extLst>
              <a:ext uri="{FF2B5EF4-FFF2-40B4-BE49-F238E27FC236}">
                <a16:creationId xmlns:a16="http://schemas.microsoft.com/office/drawing/2014/main" id="{3A586C43-A4A5-72D3-D79A-0E4E97402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636588"/>
            <a:ext cx="62468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Que los ríos vienen turbios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que los ríos vienen turbios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y no se puede beber.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	     </a:t>
            </a:r>
            <a:r>
              <a:rPr lang="es-ES" altLang="es-ES" sz="2000" b="1">
                <a:latin typeface="Comic Sans MS" panose="030F0702030302020204" pitchFamily="66" charset="0"/>
              </a:rPr>
              <a:t>Olé, olé, Olanda, olé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Ya vienen los Reyes Magos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ya vienen los Reyes Magos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caminito de Belén.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Olé, olé, Olanda, olé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</a:pPr>
            <a:endParaRPr lang="es-ES" altLang="es-ES" sz="3600" b="1">
              <a:solidFill>
                <a:srgbClr val="FFFFFF"/>
              </a:solidFill>
            </a:endParaRPr>
          </a:p>
        </p:txBody>
      </p:sp>
      <p:sp>
        <p:nvSpPr>
          <p:cNvPr id="48131" name="CuadroTexto 6">
            <a:extLst>
              <a:ext uri="{FF2B5EF4-FFF2-40B4-BE49-F238E27FC236}">
                <a16:creationId xmlns:a16="http://schemas.microsoft.com/office/drawing/2014/main" id="{B59D1940-EB4E-DFC9-A115-91B6CBD31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8132" name="Imagen 4">
            <a:extLst>
              <a:ext uri="{FF2B5EF4-FFF2-40B4-BE49-F238E27FC236}">
                <a16:creationId xmlns:a16="http://schemas.microsoft.com/office/drawing/2014/main" id="{85E31727-731A-15C9-A675-91954CB4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8938"/>
            <a:ext cx="23764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44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ángulo 4">
            <a:extLst>
              <a:ext uri="{FF2B5EF4-FFF2-40B4-BE49-F238E27FC236}">
                <a16:creationId xmlns:a16="http://schemas.microsoft.com/office/drawing/2014/main" id="{71F282FD-73B4-3370-44B9-3323FFEF6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92150"/>
            <a:ext cx="4572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comenzó el contar los 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subimos muchos peldaños.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abrieron todas las puertas,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aire sopló fresquito,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vida llenó la tierra.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sp>
        <p:nvSpPr>
          <p:cNvPr id="57347" name="CuadroTexto 6">
            <a:extLst>
              <a:ext uri="{FF2B5EF4-FFF2-40B4-BE49-F238E27FC236}">
                <a16:creationId xmlns:a16="http://schemas.microsoft.com/office/drawing/2014/main" id="{2A8CF503-0775-D32A-E969-2C89472C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57348" name="CuadroTexto 7">
            <a:extLst>
              <a:ext uri="{FF2B5EF4-FFF2-40B4-BE49-F238E27FC236}">
                <a16:creationId xmlns:a16="http://schemas.microsoft.com/office/drawing/2014/main" id="{EB214CFB-F89D-68B9-A802-08143A6AA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450"/>
            <a:ext cx="5958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EL DÍA QUE NACIÓ JESÚS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9" name="CuadroTexto 6">
            <a:extLst>
              <a:ext uri="{FF2B5EF4-FFF2-40B4-BE49-F238E27FC236}">
                <a16:creationId xmlns:a16="http://schemas.microsoft.com/office/drawing/2014/main" id="{8FECFB9B-2C8B-43C0-CCEF-6650A9AD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737" y="4887913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57350" name="Rectángulo 4">
            <a:extLst>
              <a:ext uri="{FF2B5EF4-FFF2-40B4-BE49-F238E27FC236}">
                <a16:creationId xmlns:a16="http://schemas.microsoft.com/office/drawing/2014/main" id="{4D56D368-DC5C-855B-3F74-11EB80AA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692150"/>
            <a:ext cx="4572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pic>
        <p:nvPicPr>
          <p:cNvPr id="57351" name="Picture 8" descr="santos fano">
            <a:extLst>
              <a:ext uri="{FF2B5EF4-FFF2-40B4-BE49-F238E27FC236}">
                <a16:creationId xmlns:a16="http://schemas.microsoft.com/office/drawing/2014/main" id="{405DD518-8889-B3A7-5892-842234F6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87913"/>
            <a:ext cx="23034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0" descr="fiesta-imagen-animada-0017">
            <a:extLst>
              <a:ext uri="{FF2B5EF4-FFF2-40B4-BE49-F238E27FC236}">
                <a16:creationId xmlns:a16="http://schemas.microsoft.com/office/drawing/2014/main" id="{1DC7BC3C-27AD-7D6E-09D3-D14647C25D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89138"/>
            <a:ext cx="10429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617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ángulo 4">
            <a:extLst>
              <a:ext uri="{FF2B5EF4-FFF2-40B4-BE49-F238E27FC236}">
                <a16:creationId xmlns:a16="http://schemas.microsoft.com/office/drawing/2014/main" id="{6C7E1F48-FA9F-6BAC-9E06-3A888D16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90550"/>
            <a:ext cx="38877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acercaron los pastores.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olieron mejor las flores.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sonaron las panderetas,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mejoraron los humores,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bailaron en las escuelas.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58371" name="CuadroTexto 6">
            <a:extLst>
              <a:ext uri="{FF2B5EF4-FFF2-40B4-BE49-F238E27FC236}">
                <a16:creationId xmlns:a16="http://schemas.microsoft.com/office/drawing/2014/main" id="{CCE4F31E-FD73-8EB8-E83D-0FE7D93C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58372" name="CuadroTexto 6">
            <a:extLst>
              <a:ext uri="{FF2B5EF4-FFF2-40B4-BE49-F238E27FC236}">
                <a16:creationId xmlns:a16="http://schemas.microsoft.com/office/drawing/2014/main" id="{0F906D00-9572-72B6-9C40-E123B0C57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351" y="4625975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58373" name="Rectángulo 4">
            <a:extLst>
              <a:ext uri="{FF2B5EF4-FFF2-40B4-BE49-F238E27FC236}">
                <a16:creationId xmlns:a16="http://schemas.microsoft.com/office/drawing/2014/main" id="{66F5B3A6-CFE2-B2CF-C575-00EDEC772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68325"/>
            <a:ext cx="3889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pic>
        <p:nvPicPr>
          <p:cNvPr id="58374" name="Picture 7" descr="140 ideas de Fano | catequesis, catolico, catecismo">
            <a:extLst>
              <a:ext uri="{FF2B5EF4-FFF2-40B4-BE49-F238E27FC236}">
                <a16:creationId xmlns:a16="http://schemas.microsoft.com/office/drawing/2014/main" id="{4E05BB6C-E48F-26B9-118F-3FEA0ACA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33600"/>
            <a:ext cx="19891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9" descr="pandero-y-pandereta-imagen-animada-0009">
            <a:extLst>
              <a:ext uri="{FF2B5EF4-FFF2-40B4-BE49-F238E27FC236}">
                <a16:creationId xmlns:a16="http://schemas.microsoft.com/office/drawing/2014/main" id="{30311925-8732-7078-3708-D8A4A4BF0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226050"/>
            <a:ext cx="12795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1" descr="flor-imagen-animada-0388">
            <a:extLst>
              <a:ext uri="{FF2B5EF4-FFF2-40B4-BE49-F238E27FC236}">
                <a16:creationId xmlns:a16="http://schemas.microsoft.com/office/drawing/2014/main" id="{5EEE78E3-6E9B-DC26-9E32-6F466E3DEC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3512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3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6856A343-69CF-B034-8E01-625A3933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40" y="1089025"/>
            <a:ext cx="4176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1 Título">
            <a:extLst>
              <a:ext uri="{FF2B5EF4-FFF2-40B4-BE49-F238E27FC236}">
                <a16:creationId xmlns:a16="http://schemas.microsoft.com/office/drawing/2014/main" id="{79DD0495-27AD-C9A9-DB0E-F1F0C8888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altLang="es-ES" sz="5400">
                <a:latin typeface="Comic Sans MS" panose="030F0702030302020204" pitchFamily="66" charset="0"/>
              </a:rPr>
              <a:t>¡FELIZ NAVIDAD!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69550F5-F63D-F279-7911-4C51E40C0C89}"/>
              </a:ext>
            </a:extLst>
          </p:cNvPr>
          <p:cNvSpPr txBox="1">
            <a:spLocks/>
          </p:cNvSpPr>
          <p:nvPr/>
        </p:nvSpPr>
        <p:spPr bwMode="auto">
          <a:xfrm>
            <a:off x="2195513" y="4508500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Imagen 16">
            <a:extLst>
              <a:ext uri="{FF2B5EF4-FFF2-40B4-BE49-F238E27FC236}">
                <a16:creationId xmlns:a16="http://schemas.microsoft.com/office/drawing/2014/main" id="{1582BED9-F619-618E-F252-8DA675D0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b="3200"/>
          <a:stretch>
            <a:fillRect/>
          </a:stretch>
        </p:blipFill>
        <p:spPr bwMode="auto">
          <a:xfrm>
            <a:off x="2808288" y="9639300"/>
            <a:ext cx="8848725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uadroTexto 8">
            <a:extLst>
              <a:ext uri="{FF2B5EF4-FFF2-40B4-BE49-F238E27FC236}">
                <a16:creationId xmlns:a16="http://schemas.microsoft.com/office/drawing/2014/main" id="{A3FB394B-9F5F-BFF7-DDE6-F45D5AA6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04813"/>
            <a:ext cx="745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solidFill>
                  <a:srgbClr val="000000"/>
                </a:solidFill>
                <a:latin typeface="Comic Sans MS" panose="030F0702030302020204" pitchFamily="66" charset="0"/>
              </a:rPr>
              <a:t>Solemnidad de la Epifanía del Señor</a:t>
            </a:r>
          </a:p>
        </p:txBody>
      </p:sp>
      <p:pic>
        <p:nvPicPr>
          <p:cNvPr id="16390" name="Picture 8" descr="Epifanía del Señor: 6 de enero de 2020 – Iglesia en Aragon">
            <a:extLst>
              <a:ext uri="{FF2B5EF4-FFF2-40B4-BE49-F238E27FC236}">
                <a16:creationId xmlns:a16="http://schemas.microsoft.com/office/drawing/2014/main" id="{2A6E4B1E-3E7B-EA96-2C3B-3D75E922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09650"/>
            <a:ext cx="530066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6AEFD8C8-41CD-468B-94AD-41180F32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05" y="2661221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2">
            <a:extLst>
              <a:ext uri="{FF2B5EF4-FFF2-40B4-BE49-F238E27FC236}">
                <a16:creationId xmlns:a16="http://schemas.microsoft.com/office/drawing/2014/main" id="{C3A35D02-12D0-63BA-12C9-6CDDEEA3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836613"/>
            <a:ext cx="72009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ángeles bajan del cielo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cantando un himno de paz;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Navidad,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Navidad.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7411" name="CuadroTexto 8">
            <a:extLst>
              <a:ext uri="{FF2B5EF4-FFF2-40B4-BE49-F238E27FC236}">
                <a16:creationId xmlns:a16="http://schemas.microsoft.com/office/drawing/2014/main" id="{1CDE412E-4864-484C-5E6A-EA2FE5465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5888"/>
            <a:ext cx="5311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G</a:t>
            </a:r>
            <a:r>
              <a:rPr lang="es-ES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LORIA DE NAVIDAD</a:t>
            </a:r>
          </a:p>
        </p:txBody>
      </p:sp>
      <p:pic>
        <p:nvPicPr>
          <p:cNvPr id="17412" name="Imagen 7">
            <a:extLst>
              <a:ext uri="{FF2B5EF4-FFF2-40B4-BE49-F238E27FC236}">
                <a16:creationId xmlns:a16="http://schemas.microsoft.com/office/drawing/2014/main" id="{C0F37AD0-D28F-3B16-2EE9-12154221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uadroTexto 6">
            <a:extLst>
              <a:ext uri="{FF2B5EF4-FFF2-40B4-BE49-F238E27FC236}">
                <a16:creationId xmlns:a16="http://schemas.microsoft.com/office/drawing/2014/main" id="{6F3B13D1-0416-9283-8BA8-59650D114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7414" name="Imagen 2">
            <a:extLst>
              <a:ext uri="{FF2B5EF4-FFF2-40B4-BE49-F238E27FC236}">
                <a16:creationId xmlns:a16="http://schemas.microsoft.com/office/drawing/2014/main" id="{AAA871A9-5717-0412-DE0C-50E96EA2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9650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ángulo 2">
            <a:extLst>
              <a:ext uri="{FF2B5EF4-FFF2-40B4-BE49-F238E27FC236}">
                <a16:creationId xmlns:a16="http://schemas.microsoft.com/office/drawing/2014/main" id="{0B17C493-E2E7-90C1-E2B6-A2D88E43B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6921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A ti, Padre Dios, alabamos y gracias te damos, Señor,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Salvador,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tierra repite el mensaje y canta el himno de paz,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8435" name="CuadroTexto 6">
            <a:extLst>
              <a:ext uri="{FF2B5EF4-FFF2-40B4-BE49-F238E27FC236}">
                <a16:creationId xmlns:a16="http://schemas.microsoft.com/office/drawing/2014/main" id="{23D62F2F-F37F-38FD-4035-43BA5E6C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8436" name="Imagen 7">
            <a:extLst>
              <a:ext uri="{FF2B5EF4-FFF2-40B4-BE49-F238E27FC236}">
                <a16:creationId xmlns:a16="http://schemas.microsoft.com/office/drawing/2014/main" id="{3B110838-BBCA-9A33-D8E0-B533A707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6613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n 2">
            <a:extLst>
              <a:ext uri="{FF2B5EF4-FFF2-40B4-BE49-F238E27FC236}">
                <a16:creationId xmlns:a16="http://schemas.microsoft.com/office/drawing/2014/main" id="{1B699A94-38CA-6E18-4A19-6DCA6754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33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B7FCAC41-D57A-F83D-7149-37D3215E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36650"/>
            <a:ext cx="77771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</a:pPr>
            <a:r>
              <a:rPr lang="es-ES_tradnl" altLang="es-ES" sz="2000" b="1" u="sng">
                <a:latin typeface="Comic Sans MS" panose="030F0702030302020204" pitchFamily="66" charset="0"/>
              </a:rPr>
              <a:t>1ª LECTURA</a:t>
            </a:r>
            <a:r>
              <a:rPr lang="es-ES_tradnl" altLang="es-ES" sz="2000" b="1">
                <a:latin typeface="Comic Sans MS" panose="030F0702030302020204" pitchFamily="66" charset="0"/>
              </a:rPr>
              <a:t>: </a:t>
            </a:r>
            <a:r>
              <a:rPr lang="es-ES" altLang="es-ES" sz="2300" b="1">
                <a:latin typeface="Comic Sans MS" panose="030F0702030302020204" pitchFamily="66" charset="0"/>
              </a:rPr>
              <a:t>Libro de Isaías 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endParaRPr lang="es-ES" altLang="es-ES" sz="2400" b="1" u="sng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SALMO 71:</a:t>
            </a:r>
            <a:r>
              <a:rPr lang="es-ES" altLang="es-ES" sz="2000" b="1">
                <a:latin typeface="Comic Sans MS" panose="030F0702030302020204" pitchFamily="66" charset="0"/>
              </a:rPr>
              <a:t>  </a:t>
            </a:r>
            <a:r>
              <a:rPr lang="es-ES" altLang="es-ES" sz="2500" b="1">
                <a:solidFill>
                  <a:srgbClr val="C00000"/>
                </a:solidFill>
                <a:latin typeface="Comic Sans MS" panose="030F0702030302020204" pitchFamily="66" charset="0"/>
              </a:rPr>
              <a:t>Se postrarán ante ti, Señor,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500" b="1">
                <a:solidFill>
                  <a:srgbClr val="C00000"/>
                </a:solidFill>
                <a:latin typeface="Comic Sans MS" panose="030F0702030302020204" pitchFamily="66" charset="0"/>
              </a:rPr>
              <a:t>todos los pueblos de la tierra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2ª LECTURA:</a:t>
            </a:r>
            <a:r>
              <a:rPr lang="es-ES" altLang="es-ES" sz="2000" b="1">
                <a:latin typeface="Comic Sans MS" panose="030F0702030302020204" pitchFamily="66" charset="0"/>
              </a:rPr>
              <a:t> </a:t>
            </a:r>
            <a:r>
              <a:rPr lang="es-ES" altLang="es-ES" sz="2200" b="1">
                <a:latin typeface="Comic Sans MS" panose="030F0702030302020204" pitchFamily="66" charset="0"/>
              </a:rPr>
              <a:t>Carta del apóstol san Pablo a los Efesios</a:t>
            </a:r>
            <a:endParaRPr lang="es-ES_tradnl" altLang="es-ES" sz="2200" b="1" u="sng">
              <a:latin typeface="Comic Sans MS" panose="030F0702030302020204" pitchFamily="66" charset="0"/>
            </a:endParaRPr>
          </a:p>
        </p:txBody>
      </p:sp>
      <p:sp>
        <p:nvSpPr>
          <p:cNvPr id="19459" name="CuadroTexto 8">
            <a:extLst>
              <a:ext uri="{FF2B5EF4-FFF2-40B4-BE49-F238E27FC236}">
                <a16:creationId xmlns:a16="http://schemas.microsoft.com/office/drawing/2014/main" id="{08BEA47A-F05D-333B-E38C-265CC8C47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8913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>
                <a:latin typeface="Comic Sans MS" panose="030F0702030302020204" pitchFamily="66" charset="0"/>
              </a:rPr>
              <a:t>L</a:t>
            </a:r>
            <a:r>
              <a:rPr lang="es-ES" altLang="es-ES" b="1" u="sng">
                <a:latin typeface="Comic Sans MS" panose="030F0702030302020204" pitchFamily="66" charset="0"/>
              </a:rPr>
              <a:t>ITURGIA DE LA PALABRA</a:t>
            </a:r>
          </a:p>
        </p:txBody>
      </p:sp>
      <p:pic>
        <p:nvPicPr>
          <p:cNvPr id="19460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20C8343B-4093-295C-61A7-967432CA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860800"/>
            <a:ext cx="27368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ángulo 4">
            <a:extLst>
              <a:ext uri="{FF2B5EF4-FFF2-40B4-BE49-F238E27FC236}">
                <a16:creationId xmlns:a16="http://schemas.microsoft.com/office/drawing/2014/main" id="{1EAE6A6C-497C-109D-931A-4B71C267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233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El Niño Dios ha nacido en Belén, Aleluya, Aleluyaaa.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Quiere nacer en nosotros también, Aleluya, Aleluyaaa.</a:t>
            </a:r>
          </a:p>
        </p:txBody>
      </p:sp>
      <p:sp>
        <p:nvSpPr>
          <p:cNvPr id="21507" name="CuadroTexto 8">
            <a:extLst>
              <a:ext uri="{FF2B5EF4-FFF2-40B4-BE49-F238E27FC236}">
                <a16:creationId xmlns:a16="http://schemas.microsoft.com/office/drawing/2014/main" id="{9F43EACB-06CE-AA98-DC5D-7DDEF292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76146"/>
            <a:ext cx="2873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1508" name="Imagen 2">
            <a:extLst>
              <a:ext uri="{FF2B5EF4-FFF2-40B4-BE49-F238E27FC236}">
                <a16:creationId xmlns:a16="http://schemas.microsoft.com/office/drawing/2014/main" id="{27177AB8-2228-86E1-B907-779A9125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50938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5">
            <a:extLst>
              <a:ext uri="{FF2B5EF4-FFF2-40B4-BE49-F238E27FC236}">
                <a16:creationId xmlns:a16="http://schemas.microsoft.com/office/drawing/2014/main" id="{89E74819-600A-F3B7-9B21-3ECE9751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7163"/>
            <a:ext cx="2232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</TotalTime>
  <Words>2557</Words>
  <Application>Microsoft Office PowerPoint</Application>
  <PresentationFormat>Presentación en pantalla (4:3)</PresentationFormat>
  <Paragraphs>383</Paragraphs>
  <Slides>42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4" baseType="lpstr">
      <vt:lpstr>Arial</vt:lpstr>
      <vt:lpstr>Ballpark</vt:lpstr>
      <vt:lpstr>Baskerville Old Face</vt:lpstr>
      <vt:lpstr>Bodoni MT Black</vt:lpstr>
      <vt:lpstr>Calibri</vt:lpstr>
      <vt:lpstr>Comic Sans MS</vt:lpstr>
      <vt:lpstr>Maiandra GD</vt:lpstr>
      <vt:lpstr>Trebuchet MS</vt:lpstr>
      <vt:lpstr>Wingdings</vt:lpstr>
      <vt:lpstr>Wingdings 2</vt:lpstr>
      <vt:lpstr>Wingdings 3</vt:lpstr>
      <vt:lpstr>Conception personnalisée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NAVIDAD!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836</cp:revision>
  <dcterms:created xsi:type="dcterms:W3CDTF">2008-10-09T14:11:57Z</dcterms:created>
  <dcterms:modified xsi:type="dcterms:W3CDTF">2023-01-04T09:31:49Z</dcterms:modified>
</cp:coreProperties>
</file>