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296" r:id="rId2"/>
    <p:sldId id="1278" r:id="rId3"/>
    <p:sldId id="1307" r:id="rId4"/>
    <p:sldId id="898" r:id="rId5"/>
    <p:sldId id="904" r:id="rId6"/>
    <p:sldId id="890" r:id="rId7"/>
    <p:sldId id="260" r:id="rId8"/>
    <p:sldId id="907" r:id="rId9"/>
    <p:sldId id="882" r:id="rId10"/>
    <p:sldId id="1306" r:id="rId11"/>
    <p:sldId id="339" r:id="rId12"/>
    <p:sldId id="1289" r:id="rId13"/>
    <p:sldId id="1023" r:id="rId14"/>
    <p:sldId id="764" r:id="rId15"/>
    <p:sldId id="1276" r:id="rId16"/>
    <p:sldId id="1277" r:id="rId17"/>
    <p:sldId id="347" r:id="rId18"/>
    <p:sldId id="1028" r:id="rId19"/>
    <p:sldId id="348" r:id="rId20"/>
    <p:sldId id="349" r:id="rId21"/>
    <p:sldId id="1044" r:id="rId22"/>
    <p:sldId id="766" r:id="rId23"/>
    <p:sldId id="1300" r:id="rId24"/>
    <p:sldId id="1286" r:id="rId25"/>
    <p:sldId id="1287" r:id="rId26"/>
    <p:sldId id="1288" r:id="rId27"/>
    <p:sldId id="1386" r:id="rId28"/>
    <p:sldId id="744" r:id="rId29"/>
    <p:sldId id="1301" r:id="rId30"/>
    <p:sldId id="1302" r:id="rId31"/>
    <p:sldId id="1303" r:id="rId32"/>
    <p:sldId id="699" r:id="rId33"/>
    <p:sldId id="1304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0D69BA0B-4FA4-46FE-A03B-0718784667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C8C15968-5C0F-47FE-B17A-26A59D3DC0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2019-0A50-43E8-B5F4-D9CB03ECE3F9}" type="datetimeFigureOut">
              <a:rPr lang="es-ES"/>
              <a:pPr>
                <a:defRPr/>
              </a:pPr>
              <a:t>01/04/2023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5EECA074-4408-4776-A7F9-893CD5F399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519C5197-C032-4335-94B2-B9C14C9CC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DDCFAD7D-8639-4722-803B-D5C034778A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06AFBB40-B3A0-4099-950C-5BF123F79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20FB36-6DD6-4276-99D8-FE0343B8E9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D6B3EE8D-ECB2-4513-9397-765873EAA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10786CEF-8233-4C8C-A280-A7372AEAD9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6495F473-087F-42F9-BD28-B2F336CA3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3130FC-084B-45D0-94FF-0902D1AD517B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>
            <a:extLst>
              <a:ext uri="{FF2B5EF4-FFF2-40B4-BE49-F238E27FC236}">
                <a16:creationId xmlns:a16="http://schemas.microsoft.com/office/drawing/2014/main" id="{54E6B5C2-E09C-4C19-A67F-7373CAAAC7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>
            <a:extLst>
              <a:ext uri="{FF2B5EF4-FFF2-40B4-BE49-F238E27FC236}">
                <a16:creationId xmlns:a16="http://schemas.microsoft.com/office/drawing/2014/main" id="{E652C5B7-F8FB-40A2-868C-573FA3EE79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7652" name="3 Marcador de número de diapositiva">
            <a:extLst>
              <a:ext uri="{FF2B5EF4-FFF2-40B4-BE49-F238E27FC236}">
                <a16:creationId xmlns:a16="http://schemas.microsoft.com/office/drawing/2014/main" id="{57BB460C-4020-4520-9BE6-284FD9B0F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34291F-0848-4031-A2D7-33798F53EAFA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DA6FF09F-5AC7-44A6-8ECA-3E8DA3E9DC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2E0DBB8A-15B2-4F5E-8104-EA959AC66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275BE31D-54D9-4058-B129-933E622AD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EB92E9-FD05-4150-B448-5955F2C892BF}" type="slidenum">
              <a:rPr lang="es-ES" altLang="es-ES" smtClean="0"/>
              <a:pPr/>
              <a:t>9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>
            <a:extLst>
              <a:ext uri="{FF2B5EF4-FFF2-40B4-BE49-F238E27FC236}">
                <a16:creationId xmlns:a16="http://schemas.microsoft.com/office/drawing/2014/main" id="{4D493126-CE7E-1476-BB21-22DEE56A60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Marcador de notas 2">
            <a:extLst>
              <a:ext uri="{FF2B5EF4-FFF2-40B4-BE49-F238E27FC236}">
                <a16:creationId xmlns:a16="http://schemas.microsoft.com/office/drawing/2014/main" id="{922AFCCF-F74D-71F1-F8FE-8A6BA74D07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4820" name="Marcador de número de diapositiva 3">
            <a:extLst>
              <a:ext uri="{FF2B5EF4-FFF2-40B4-BE49-F238E27FC236}">
                <a16:creationId xmlns:a16="http://schemas.microsoft.com/office/drawing/2014/main" id="{8138DC01-EE30-0F4A-A4D9-E518D47F5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fld id="{81C47E47-39BA-4E79-A852-C3F1B773836A}" type="slidenum">
              <a:rPr lang="es-ES" altLang="es-ES">
                <a:latin typeface="Arial" panose="020B0604020202020204" pitchFamily="34" charset="0"/>
              </a:rPr>
              <a:pPr/>
              <a:t>21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17AEAA93-F58C-40E6-B1D1-B54D3FDDFF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BDC28154-1DD7-45E5-8B7B-128EABA670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8F3C1AD0-8FD4-4254-9328-1AAF319DD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C45D69-FE64-4DB4-9292-C612991658F9}" type="slidenum">
              <a:rPr lang="es-ES" altLang="es-ES" smtClean="0"/>
              <a:pPr/>
              <a:t>32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>
            <a:extLst>
              <a:ext uri="{FF2B5EF4-FFF2-40B4-BE49-F238E27FC236}">
                <a16:creationId xmlns:a16="http://schemas.microsoft.com/office/drawing/2014/main" id="{E4DFF8E4-EEC0-4180-AE5A-A049F07888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>
            <a:extLst>
              <a:ext uri="{FF2B5EF4-FFF2-40B4-BE49-F238E27FC236}">
                <a16:creationId xmlns:a16="http://schemas.microsoft.com/office/drawing/2014/main" id="{74A0E36D-9AB2-4D5F-9A7F-08FC2AD1AB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7348" name="Marcador de número de diapositiva 3">
            <a:extLst>
              <a:ext uri="{FF2B5EF4-FFF2-40B4-BE49-F238E27FC236}">
                <a16:creationId xmlns:a16="http://schemas.microsoft.com/office/drawing/2014/main" id="{431FF3E6-732E-4500-9FB1-6A49987CE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3CC226-EA22-49BD-89C5-41D9702A2CBC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CC6B119E-F7A9-48FC-BCCD-DA0791238BD8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5BF27FF9-75D6-4834-B990-A4686A038C8E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4D1CE9F5-B099-4725-9910-CC0718514C46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EA7F130D-5B4C-4907-A0C7-0AAA839C816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25025F83-77B7-493E-B066-155BF1CCB801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EFF7E183-2820-4885-B24E-7A11EB44CFC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6D369EDA-4174-470D-B939-34CB2EEE76B3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592045F2-1BBF-4B12-8BE4-E604CB0903F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CB6F9544-3C30-4748-B882-6C120F307CB1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3AEBF93-22F1-4082-ADE4-9EA352E3651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2815B342-5E9D-40B4-8B6D-5AE49948571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3EAA011-3614-4D95-AA90-C3021CD4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3262A1D-7EA3-4111-88E2-B88F93D3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A32B6D6-9507-42B4-905B-E66B256B5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8646-71ED-4540-BBA3-A30857C974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55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5F11-303C-494B-BE5B-BE48341E5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E15F2-049A-4A04-8C8B-B839C8013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60010-5525-47E6-AAA0-8159C143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4CB3-C72D-4D6A-88AA-FB716662B9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6369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38C47C47-6058-48DA-B3A0-A6DE8D77A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5802107-6038-4DC0-BAD7-337A3BDB1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58E06A-54E6-4F0B-BAEA-5F0A9E59C5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6258658-F84D-45C3-8BE4-0DC30EEDB8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5A3B32-0442-474A-A3B3-9611FAEAB2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AD6F0-D89A-4A19-8E23-6B680B79972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4384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FAD9C-5CF4-4F4E-B1A3-5E4891D3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84A79-794C-4EDB-B273-68AAC6DA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E3608-983E-4410-8C97-B71DC5C1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B2251-284C-487E-8648-58DBB4D666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53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AACEB6BF-6411-4F29-9035-1F976019D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86950E3-EE17-464B-89AE-368922B7D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73B030-E62B-46E7-9044-B271547384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40496C-D55D-4871-BEE2-D632C1C961B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21D57F-8623-493F-9083-67C261AD58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0F933-8B02-4028-A9F2-38F8D9F34B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047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66F98F-9CD4-4FF5-92A4-89B6DD4BEA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3EF00C-6DF5-4658-B8C7-965E48416A5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0C17C4-9CF2-43D6-92DF-6B55FA4D6D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EA99-C000-4890-827F-EDE5066D47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7896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71AA-6D59-4EBB-8F80-C3830EF3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57FFA-096C-40F3-B0E8-A736E19A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039E-CA82-43F4-AE63-DD9722842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26A51-2D73-4031-B333-6F5CE5A8DE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1767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DF5D6-DDAD-4163-AA9D-FC59D78BF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F0662-ECC2-4921-8021-3F892837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4CA2-63AA-42E8-BCB8-45DB6A43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4D80-5FC1-4266-A4C8-7A167017EC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39805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09A18C6-84CD-4CAE-A5A6-1C16BEAD6B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245B2F0-945E-4E20-9464-24A3DAD564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69B6-AE6F-44C5-9C65-3C1EF853820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89CE28E7-DC9C-432F-AC1D-1FF6512021F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59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DC0D6BC-4360-4441-BA58-5AED4A735B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6833C76-2D4C-41DC-9E19-8F5274CB1E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2036-C309-4C7F-B3CB-FD5A66D87B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E5D5452B-0721-4897-A90E-AF4A089B55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61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F3CE-68F2-483D-87B9-E6EBD2183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97940-423C-44A3-8EDA-F3EA6EFC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B37A5-E344-43F4-AEF1-E0C60726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03A7-98B8-4ED7-8ED4-65FD7D0B43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438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FAA3-B835-4CA6-9577-C954EE44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27B7C-2785-4906-ADEB-E2B9D3E3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04576-2B84-4EAE-9F40-7F556F52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03573-F7DD-4A9D-A14D-0A9FFCF1F3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39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9789BF-91ED-499F-9542-0ACC3C9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4CCD35-BDE4-4406-85D9-3C1B97F3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3E26CB-2AC9-4279-A004-9158D0DB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F6193-A1A4-4FB3-8CB5-CECD988800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868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2D18B23-0ACB-462B-AEA0-F0615DBD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C8F2C7-D290-4E65-86D1-45F49EB7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024B98-3B53-45FC-BA0E-1AA589E9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07DFF-165B-4C1B-AA4D-BAD074E1FF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8296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897CFC-14ED-486A-B311-39CF9DB4B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D8CD0EC-9D8F-4C32-A659-AD8EDA8F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34F4CB-65D2-4437-89A3-FDDB3757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87EB-AD3F-473D-8714-38165C1ACBF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015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CF5954-7F8E-4CB7-9B85-3827DB4F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FD560B6-8D1D-4B28-9667-85020E5C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E4859B-2619-46FC-A899-20BECC79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E4D05-4306-4E52-9C6B-4F401C3D3C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488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9CDFFE-B20D-470F-94D9-E2C4E91A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682D46-1F32-45ED-A0BB-365312615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473195-0914-48BE-B5F6-35498CC2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722B6-1FC6-4E7A-81DF-469C886B54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88981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3C9258-62A8-4BA4-A175-A68D5D06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57B55-1996-4B37-AEC9-3D505A2E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F2652DC-7803-475B-802D-72BD06EE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9EBC-2CE8-416D-915D-24F8C4F3CE7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985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F5484F5B-5C59-460E-901B-FA2EAD03A1EC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111F894-4E69-43AF-B3B8-4841ABF27120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27E49F-C6B8-43E4-B6E9-C985CACF07E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5F0A22-7749-4F7F-B1D8-017D4C243382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6726CF3-4A9B-4DEF-BD0F-F24F1A4A59D4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4EEA3ED-300F-4D87-979F-88EE4C9A778F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979EBB5-03F6-4CFA-85D3-044633698A8D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A3979C2-CE8F-43C2-B01B-717D5218D470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5F518CB-5CC8-404B-AF1F-246FA407C3B5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58BFBDEF-0019-4B47-B970-E726E91EF99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BC2DF76-2F46-4DB7-95FC-24622DF77BC8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73AA5A7-5C3B-4A9C-B4C6-E84321591F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7E2A4DBB-C049-4C0E-900B-42F486DDA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03A85-A4BA-4131-A569-05A2C7E7F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E9B98-CFCA-4F1F-B65F-9763A7CAD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196B5-30F3-4A18-8944-CC3EE22A3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E5E6A8EC-CE71-4AA8-8354-834436BCFEA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66" r:id="rId1"/>
    <p:sldLayoutId id="2147488967" r:id="rId2"/>
    <p:sldLayoutId id="2147488968" r:id="rId3"/>
    <p:sldLayoutId id="2147488969" r:id="rId4"/>
    <p:sldLayoutId id="2147488970" r:id="rId5"/>
    <p:sldLayoutId id="2147488971" r:id="rId6"/>
    <p:sldLayoutId id="2147488972" r:id="rId7"/>
    <p:sldLayoutId id="2147488973" r:id="rId8"/>
    <p:sldLayoutId id="2147488974" r:id="rId9"/>
    <p:sldLayoutId id="2147488975" r:id="rId10"/>
    <p:sldLayoutId id="2147488976" r:id="rId11"/>
    <p:sldLayoutId id="2147488977" r:id="rId12"/>
    <p:sldLayoutId id="2147488978" r:id="rId13"/>
    <p:sldLayoutId id="2147488979" r:id="rId14"/>
    <p:sldLayoutId id="2147488980" r:id="rId15"/>
    <p:sldLayoutId id="2147488981" r:id="rId16"/>
    <p:sldLayoutId id="2147488982" r:id="rId17"/>
    <p:sldLayoutId id="2147488983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D78E7E-B140-4F68-B2B6-30D30DB4AB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907704" y="1196752"/>
            <a:ext cx="5688632" cy="4007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63A8CF43-0C8E-40F2-8750-BDD0A0759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98000">
                <a:srgbClr val="FFC000"/>
              </a:gs>
              <a:gs pos="80000">
                <a:schemeClr val="accent1">
                  <a:lumMod val="0"/>
                  <a:lumOff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F581C461-7760-4FF4-887D-75E0B2896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1" name="2 Subtítulo">
            <a:extLst>
              <a:ext uri="{FF2B5EF4-FFF2-40B4-BE49-F238E27FC236}">
                <a16:creationId xmlns:a16="http://schemas.microsoft.com/office/drawing/2014/main" id="{80480875-EF43-4B2D-BF12-509C953CDCE5}"/>
              </a:ext>
            </a:extLst>
          </p:cNvPr>
          <p:cNvSpPr txBox="1">
            <a:spLocks/>
          </p:cNvSpPr>
          <p:nvPr/>
        </p:nvSpPr>
        <p:spPr bwMode="auto">
          <a:xfrm>
            <a:off x="8748713" y="5403850"/>
            <a:ext cx="8894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F05F58-6241-4DC4-8008-4C9E2900AA2E}"/>
              </a:ext>
            </a:extLst>
          </p:cNvPr>
          <p:cNvSpPr txBox="1"/>
          <p:nvPr/>
        </p:nvSpPr>
        <p:spPr>
          <a:xfrm>
            <a:off x="9684568" y="74083"/>
            <a:ext cx="3619902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>
              <a:contourClr>
                <a:srgbClr val="FFC000"/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 w="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¡BIENVENIDOS!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9 L -0.48941 0.0370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94306 -0.0254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53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  <p:bldP spid="215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spc="100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spc="100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B7E7E410-71CA-47D8-AF20-DDB8E1F179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3933056"/>
            <a:ext cx="8640960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     </a:t>
            </a:r>
            <a:r>
              <a:rPr lang="es-ES" sz="3200" b="1" u="sng" dirty="0">
                <a:solidFill>
                  <a:srgbClr val="FFC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	 </a:t>
            </a:r>
            <a:r>
              <a:rPr lang="es-ES" sz="40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rogamos,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73B554-5726-4309-845B-6638D57E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334" y="260648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 descr="telefonos">
            <a:extLst>
              <a:ext uri="{FF2B5EF4-FFF2-40B4-BE49-F238E27FC236}">
                <a16:creationId xmlns:a16="http://schemas.microsoft.com/office/drawing/2014/main" id="{428189F9-7AA5-4E45-8C9F-C24D44087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077072"/>
            <a:ext cx="1079128" cy="10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5 Rectángulo">
            <a:extLst>
              <a:ext uri="{FF2B5EF4-FFF2-40B4-BE49-F238E27FC236}">
                <a16:creationId xmlns:a16="http://schemas.microsoft.com/office/drawing/2014/main" id="{2AFD8F87-6C96-4D09-A0EB-506C4E14C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3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FB258476-D229-4E8D-8D0A-47600348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>
            <a:extLst>
              <a:ext uri="{FF2B5EF4-FFF2-40B4-BE49-F238E27FC236}">
                <a16:creationId xmlns:a16="http://schemas.microsoft.com/office/drawing/2014/main" id="{DA5E9AB1-4933-42BC-BB81-54D639AA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AD32B5FE-B61B-46EA-AB7E-00FCC98AE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es-ES" alt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3BA0C92D-EF8A-48A4-AA53-120D258D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rgbClr val="FFC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E59362F7-C152-4341-B9C9-4E352F8EE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FC8D99F2-3DD0-432E-8281-CD3FB1314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5114AFC-2643-4CAE-AF59-13F6D2FA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uadroTexto 1">
            <a:extLst>
              <a:ext uri="{FF2B5EF4-FFF2-40B4-BE49-F238E27FC236}">
                <a16:creationId xmlns:a16="http://schemas.microsoft.com/office/drawing/2014/main" id="{B89FB924-A77E-4223-A7A7-C57ABCADA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6" name="3 CuadroTexto">
            <a:extLst>
              <a:ext uri="{FF2B5EF4-FFF2-40B4-BE49-F238E27FC236}">
                <a16:creationId xmlns:a16="http://schemas.microsoft.com/office/drawing/2014/main" id="{78E2B23A-CC77-49D8-A42F-4E1662A1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39211A50-855D-4C93-9B53-D05B0CAA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E8552582-F1FA-4B7D-9F5E-659BC8F95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000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8561962-1539-4901-AB44-D9BF3185A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0CB88D6-F1FB-4BC0-96B1-28F441D5330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400" i="1" dirty="0">
                <a:solidFill>
                  <a:srgbClr val="FFC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C48E3536-246A-45A7-8D61-CA438BA3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603B1EA8-F189-4D19-A9D5-143D5ED8D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255D2821-1035-4F7E-85FA-AE51D163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4152B566-F946-4D75-8BE9-BC73018E79D4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7C4EB0B-38E2-4FB8-9CA3-B15BEA45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DAD64AB-51A2-49E2-9A99-742BDF4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EC80BC9A-0887-4EE3-BA35-3C7B302DC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8F5492AC-69D9-4FDE-8E34-D04D64FB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83234BCB-B481-4167-A398-CBBC0897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D075A09-F3B9-4ABD-8EC1-B687BC9DE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6013" y="333375"/>
            <a:ext cx="7416800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8204D808-6B63-4CBB-A322-B95956EB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4638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4 CuadroTexto">
            <a:extLst>
              <a:ext uri="{FF2B5EF4-FFF2-40B4-BE49-F238E27FC236}">
                <a16:creationId xmlns:a16="http://schemas.microsoft.com/office/drawing/2014/main" id="{8AB87DD7-1E58-4D7F-A892-EFA071A0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</a:t>
            </a: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resucitó!</a:t>
            </a:r>
            <a:r>
              <a:rPr lang="es-ES" altLang="es-ES" sz="1800" i="1">
                <a:latin typeface="Comic Sans MS" panose="030F0702030302020204" pitchFamily="66" charset="0"/>
              </a:rPr>
              <a:t> </a:t>
            </a:r>
            <a:endParaRPr lang="es-ES" altLang="es-ES" sz="1800" i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dirty="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23556" name="Imagen 5">
            <a:extLst>
              <a:ext uri="{FF2B5EF4-FFF2-40B4-BE49-F238E27FC236}">
                <a16:creationId xmlns:a16="http://schemas.microsoft.com/office/drawing/2014/main" id="{6D1E6841-DF6A-429B-A204-37E3EED5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63638"/>
            <a:ext cx="3095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891AD4B0-8B20-47BF-AC77-128444AE0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448C4222-D4A1-48FA-AE60-9E6B77FF3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404813"/>
            <a:ext cx="79724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C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C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C000"/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E967D5CA-8C0A-4904-9D10-1247320B3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10" descr="Resultado de imagen de mano corazon fano">
            <a:extLst>
              <a:ext uri="{FF2B5EF4-FFF2-40B4-BE49-F238E27FC236}">
                <a16:creationId xmlns:a16="http://schemas.microsoft.com/office/drawing/2014/main" id="{901BD88C-A9BC-4FC7-ADAD-D9140E49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ángulo 4">
            <a:extLst>
              <a:ext uri="{FF2B5EF4-FFF2-40B4-BE49-F238E27FC236}">
                <a16:creationId xmlns:a16="http://schemas.microsoft.com/office/drawing/2014/main" id="{E09EA484-E966-66FF-172C-DEC79F3B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04" y="980728"/>
            <a:ext cx="8452296" cy="3462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50000"/>
              </a:lnSpc>
              <a:defRPr/>
            </a:pPr>
            <a:endParaRPr lang="es-ES" altLang="es-ES" sz="1000" dirty="0"/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Caminamos, caminamos con Él.</a:t>
            </a:r>
          </a:p>
          <a:p>
            <a:pPr>
              <a:lnSpc>
                <a:spcPct val="150000"/>
              </a:lnSpc>
              <a:defRPr/>
            </a:pPr>
            <a:r>
              <a:rPr lang="es-ES" altLang="es-ES" sz="2800" dirty="0">
                <a:latin typeface="Comic Sans MS" panose="030F0702030302020204" pitchFamily="66" charset="0"/>
              </a:rPr>
              <a:t>Caminamos en la paz de Dios (bis).</a:t>
            </a:r>
          </a:p>
          <a:p>
            <a:pPr>
              <a:lnSpc>
                <a:spcPct val="115000"/>
              </a:lnSpc>
              <a:defRPr/>
            </a:pPr>
            <a:r>
              <a:rPr lang="es-ES" altLang="es-ES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altLang="es-ES" sz="16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00CEBA1-7B00-A292-B135-DE0E875F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136954"/>
            <a:ext cx="7106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AMINAMOS EN LA PAZ</a:t>
            </a:r>
          </a:p>
        </p:txBody>
      </p:sp>
      <p:pic>
        <p:nvPicPr>
          <p:cNvPr id="1026" name="Picture 2" descr="creo en ti: Evangelio domingo 19 de abril de 2015. 3 Domingo de Pascua (B).  José Antonio Pagola: Creer por experiencia propia.">
            <a:extLst>
              <a:ext uri="{FF2B5EF4-FFF2-40B4-BE49-F238E27FC236}">
                <a16:creationId xmlns:a16="http://schemas.microsoft.com/office/drawing/2014/main" id="{D923EEEA-3A25-4103-2561-51376F33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534" y="4221088"/>
            <a:ext cx="4944378" cy="258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2AE22B07-6CC3-4A05-9D28-E8BD893D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rgbClr val="FFC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FFC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uadroTexto 3">
            <a:extLst>
              <a:ext uri="{FF2B5EF4-FFF2-40B4-BE49-F238E27FC236}">
                <a16:creationId xmlns:a16="http://schemas.microsoft.com/office/drawing/2014/main" id="{C391B7F4-CED2-4F69-8A74-9FF5863F7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6697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DOMINGO DE PASCUA DE LA RESURRECCIÓN DEL SEÑOR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D5248E-8902-415F-9E5E-467FA0FFE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00213"/>
            <a:ext cx="8077200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n 1">
            <a:extLst>
              <a:ext uri="{FF2B5EF4-FFF2-40B4-BE49-F238E27FC236}">
                <a16:creationId xmlns:a16="http://schemas.microsoft.com/office/drawing/2014/main" id="{F4D6FD0B-BF0F-4068-A696-D34E7E8938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"/>
          <a:stretch>
            <a:fillRect/>
          </a:stretch>
        </p:blipFill>
        <p:spPr bwMode="auto">
          <a:xfrm>
            <a:off x="5729288" y="2636838"/>
            <a:ext cx="35956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>
            <a:extLst>
              <a:ext uri="{FF2B5EF4-FFF2-40B4-BE49-F238E27FC236}">
                <a16:creationId xmlns:a16="http://schemas.microsoft.com/office/drawing/2014/main" id="{FC9BA14F-718D-454C-B42C-E79E67EA3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-115888"/>
            <a:ext cx="8032750" cy="62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eaLnBrk="1" hangingPunct="1">
              <a:defRPr/>
            </a:pPr>
            <a:r>
              <a:rPr lang="es-ES" sz="3200" b="1" u="sng" dirty="0">
                <a:latin typeface="Comic Sans MS" panose="030F0702030302020204" pitchFamily="66" charset="0"/>
                <a:ea typeface="Times New Roman" pitchFamily="18" charset="0"/>
              </a:rPr>
              <a:t>EL SEÑOR DIOS NOS AMÓ</a:t>
            </a:r>
            <a:endParaRPr lang="es-ES" sz="3200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400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El Señor Dios nos amó como nadie amó jamás.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Él nos guía como estrella cuando no existe la luz.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Él nos da todo su amor mientras la fracción del pan.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itchFamily="18" charset="0"/>
              </a:rPr>
              <a:t>Es el pan de la amistad, el pan de Dios.</a:t>
            </a:r>
            <a:endParaRPr lang="es-ES" sz="24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endParaRPr lang="es-ES" sz="1400" i="1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 mi cuerpo: tomad y comed.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Esta es mi sangre: tomad y bebed.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Pues yo soy la Vida, yo soy el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Oh, Señor, condúcenos hasta tu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215" dirty="0">
              <a:latin typeface="Berlin Sans FB"/>
              <a:ea typeface="Times New Roman" pitchFamily="18" charset="0"/>
            </a:endParaRPr>
          </a:p>
        </p:txBody>
      </p:sp>
      <p:sp>
        <p:nvSpPr>
          <p:cNvPr id="47108" name="CuadroTexto 1">
            <a:extLst>
              <a:ext uri="{FF2B5EF4-FFF2-40B4-BE49-F238E27FC236}">
                <a16:creationId xmlns:a16="http://schemas.microsoft.com/office/drawing/2014/main" id="{A2E9E259-CE21-465B-AA9F-F2B7DEF11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7110" name="Picture 6" descr="nota-musical-imagen-animada-0017">
            <a:extLst>
              <a:ext uri="{FF2B5EF4-FFF2-40B4-BE49-F238E27FC236}">
                <a16:creationId xmlns:a16="http://schemas.microsoft.com/office/drawing/2014/main" id="{EB542EC6-BD4A-4E46-B402-9F86EBB3F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57" y="2363648"/>
            <a:ext cx="838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n 1">
            <a:extLst>
              <a:ext uri="{FF2B5EF4-FFF2-40B4-BE49-F238E27FC236}">
                <a16:creationId xmlns:a16="http://schemas.microsoft.com/office/drawing/2014/main" id="{C4E1B21F-8272-47E6-83FB-92CB3CC00A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"/>
          <a:stretch>
            <a:fillRect/>
          </a:stretch>
        </p:blipFill>
        <p:spPr bwMode="auto">
          <a:xfrm>
            <a:off x="5735638" y="2178050"/>
            <a:ext cx="36607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62B8082-ADE5-4CE1-B7AF-A82B4B180D2C}"/>
              </a:ext>
            </a:extLst>
          </p:cNvPr>
          <p:cNvSpPr/>
          <p:nvPr/>
        </p:nvSpPr>
        <p:spPr>
          <a:xfrm>
            <a:off x="606425" y="404813"/>
            <a:ext cx="7710488" cy="610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El Señor Dios nos amó como nadie amó jamás.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Sus paisanos le creían hijo de un trabajador.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Como todos, Él también ganó el pan con su sudor,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latin typeface="Comic Sans MS" panose="030F0702030302020204" pitchFamily="66" charset="0"/>
              </a:rPr>
              <a:t>y conoce la fatiga y el dolor.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400" dirty="0">
              <a:latin typeface="Comic Sans MS" panose="030F0702030302020204" pitchFamily="66" charset="0"/>
            </a:endParaRPr>
          </a:p>
          <a:p>
            <a:pPr algn="just">
              <a:defRPr/>
            </a:pPr>
            <a:endParaRPr lang="es-ES" sz="2400" i="1" dirty="0">
              <a:latin typeface="Comic Sans MS" panose="030F0702030302020204" pitchFamily="66" charset="0"/>
              <a:ea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 mi cuerpo: tomad y comed.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Esta es mi sangre: tomad y bebed.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Pues yo soy la Vida, yo soy el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s-ES" sz="2400" b="1" dirty="0">
                <a:latin typeface="Comic Sans MS" panose="030F0702030302020204" pitchFamily="66" charset="0"/>
                <a:ea typeface="Times New Roman" pitchFamily="18" charset="0"/>
              </a:rPr>
              <a:t>Oh, Señor, condúcenos hasta tu amor.</a:t>
            </a:r>
            <a:endParaRPr lang="es-ES" sz="2400" b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215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585" b="1" dirty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585" b="1" dirty="0">
              <a:latin typeface="Comic Sans MS" panose="030F0702030302020204" pitchFamily="66" charset="0"/>
            </a:endParaRPr>
          </a:p>
        </p:txBody>
      </p:sp>
      <p:sp>
        <p:nvSpPr>
          <p:cNvPr id="48132" name="CuadroTexto 3">
            <a:extLst>
              <a:ext uri="{FF2B5EF4-FFF2-40B4-BE49-F238E27FC236}">
                <a16:creationId xmlns:a16="http://schemas.microsoft.com/office/drawing/2014/main" id="{AC4F9774-FC3B-40CE-ADCD-3E7A215F4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5013" y="6338888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4" name="Picture 6" descr="nota-musical-imagen-animada-0017">
            <a:extLst>
              <a:ext uri="{FF2B5EF4-FFF2-40B4-BE49-F238E27FC236}">
                <a16:creationId xmlns:a16="http://schemas.microsoft.com/office/drawing/2014/main" id="{616CD339-0C5E-481F-9511-44BCE81C7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234" y="2348880"/>
            <a:ext cx="115507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n 1">
            <a:extLst>
              <a:ext uri="{FF2B5EF4-FFF2-40B4-BE49-F238E27FC236}">
                <a16:creationId xmlns:a16="http://schemas.microsoft.com/office/drawing/2014/main" id="{3D885915-0CBE-4ED3-9A65-120531E4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"/>
          <a:stretch>
            <a:fillRect/>
          </a:stretch>
        </p:blipFill>
        <p:spPr bwMode="auto">
          <a:xfrm>
            <a:off x="5657850" y="2276475"/>
            <a:ext cx="35226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6 CuadroTexto">
            <a:extLst>
              <a:ext uri="{FF2B5EF4-FFF2-40B4-BE49-F238E27FC236}">
                <a16:creationId xmlns:a16="http://schemas.microsoft.com/office/drawing/2014/main" id="{112F7015-DD32-4927-A36D-73D8B2079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04813"/>
            <a:ext cx="7704138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El Señor Dios nos amó como nadie amó jamás.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Él reúne a los hombres y les da a vivir su amor.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</a:rPr>
              <a:t>Los cristianos, todos ya, miembros de su cuerpo son, nadie puede separarlos de su amor.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400" i="1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 mi cuerpo: tomad y comed.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Esta es mi sangre: tomad y bebed.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Pues yo soy la Vida, yo soy el Amor.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400" b="1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Oh, Señor, condúcenos hasta tu amor.</a:t>
            </a:r>
            <a:endParaRPr lang="es-ES" altLang="es-ES" sz="24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400" b="1" i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6" name="CuadroTexto 3">
            <a:extLst>
              <a:ext uri="{FF2B5EF4-FFF2-40B4-BE49-F238E27FC236}">
                <a16:creationId xmlns:a16="http://schemas.microsoft.com/office/drawing/2014/main" id="{39699B5E-6985-40F5-B5F8-137EADD54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6308725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9158" name="Picture 6" descr="nota-musical-imagen-animada-0017">
            <a:extLst>
              <a:ext uri="{FF2B5EF4-FFF2-40B4-BE49-F238E27FC236}">
                <a16:creationId xmlns:a16="http://schemas.microsoft.com/office/drawing/2014/main" id="{C8898BE1-C18E-437D-B30B-D2CB25757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384" y="2062162"/>
            <a:ext cx="8382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chemeClr val="tx1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7A7E6989-2CD4-42FC-BFA3-13247DA7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EC240CEB-7A9A-481F-8DFB-42D32C970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BBC3FC1A-6AEA-413F-8A8B-72A12FDC1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Título">
            <a:extLst>
              <a:ext uri="{FF2B5EF4-FFF2-40B4-BE49-F238E27FC236}">
                <a16:creationId xmlns:a16="http://schemas.microsoft.com/office/drawing/2014/main" id="{6EB35410-CBF0-4DFE-838B-BF586962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88913"/>
            <a:ext cx="7993063" cy="796925"/>
          </a:xfrm>
        </p:spPr>
        <p:txBody>
          <a:bodyPr/>
          <a:lstStyle/>
          <a:p>
            <a:pPr algn="r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4 CuadroTexto">
            <a:extLst>
              <a:ext uri="{FF2B5EF4-FFF2-40B4-BE49-F238E27FC236}">
                <a16:creationId xmlns:a16="http://schemas.microsoft.com/office/drawing/2014/main" id="{8C3A9940-3B3C-4E91-9499-AEE0FBE5A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Hoy el Señor resucitó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nos salvó,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Porque esperó, Dios le libró,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y de la muerte lo sacó.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51204" name="Imagen 5">
            <a:extLst>
              <a:ext uri="{FF2B5EF4-FFF2-40B4-BE49-F238E27FC236}">
                <a16:creationId xmlns:a16="http://schemas.microsoft.com/office/drawing/2014/main" id="{7B9BBBA6-F7BF-44DD-A899-F4A27175C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63638"/>
            <a:ext cx="30972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CuadroTexto 1">
            <a:extLst>
              <a:ext uri="{FF2B5EF4-FFF2-40B4-BE49-F238E27FC236}">
                <a16:creationId xmlns:a16="http://schemas.microsoft.com/office/drawing/2014/main" id="{AB12AC54-BC0E-485F-8919-6F12F1102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4 CuadroTexto">
            <a:extLst>
              <a:ext uri="{FF2B5EF4-FFF2-40B4-BE49-F238E27FC236}">
                <a16:creationId xmlns:a16="http://schemas.microsoft.com/office/drawing/2014/main" id="{8AB87DD7-1E58-4D7F-A892-EFA071A04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580319"/>
            <a:ext cx="8389938" cy="47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El pueblo en Él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2800" dirty="0"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ES" sz="1400" i="1" dirty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23556" name="Imagen 5">
            <a:extLst>
              <a:ext uri="{FF2B5EF4-FFF2-40B4-BE49-F238E27FC236}">
                <a16:creationId xmlns:a16="http://schemas.microsoft.com/office/drawing/2014/main" id="{6D1E6841-DF6A-429B-A204-37E3EED51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5213"/>
            <a:ext cx="30956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3C4F5114-7B91-4A4E-95EF-D5D3024DF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1995853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CuadroTexto">
            <a:extLst>
              <a:ext uri="{FF2B5EF4-FFF2-40B4-BE49-F238E27FC236}">
                <a16:creationId xmlns:a16="http://schemas.microsoft.com/office/drawing/2014/main" id="{3F6C418A-3969-4E86-A2A5-5E6EC5B7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El pueblo en Él vida encontró,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esclavitud ya terminó.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luz de Dios en Él brilló,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la nueva vida nos llenó.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52227" name="Imagen 5">
            <a:extLst>
              <a:ext uri="{FF2B5EF4-FFF2-40B4-BE49-F238E27FC236}">
                <a16:creationId xmlns:a16="http://schemas.microsoft.com/office/drawing/2014/main" id="{4D9D36B8-D4A4-46EE-B57E-9CCE82873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63638"/>
            <a:ext cx="30972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CuadroTexto 1">
            <a:extLst>
              <a:ext uri="{FF2B5EF4-FFF2-40B4-BE49-F238E27FC236}">
                <a16:creationId xmlns:a16="http://schemas.microsoft.com/office/drawing/2014/main" id="{E5B58788-7047-4BAA-8DA0-EAD0A79C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09AC3941-E89C-42B6-8F2D-4861F683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922338"/>
            <a:ext cx="8389938" cy="524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Con gozo alzad el rostro a Dios,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que de Él nos llega la salvación.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Todos cantad:¡Aleluya!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>
                <a:solidFill>
                  <a:schemeClr val="tx1"/>
                </a:solidFill>
                <a:latin typeface="Comic Sans MS" panose="030F0702030302020204" pitchFamily="66" charset="0"/>
              </a:rPr>
              <a:t>Todos gritad:¡Aleluya!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¡Alegría y paz hermanos,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>
                <a:solidFill>
                  <a:schemeClr val="tx1"/>
                </a:solidFill>
                <a:latin typeface="Comic Sans MS" panose="030F0702030302020204" pitchFamily="66" charset="0"/>
              </a:rPr>
              <a:t>que el Señor resucitó!</a:t>
            </a:r>
          </a:p>
        </p:txBody>
      </p:sp>
      <p:pic>
        <p:nvPicPr>
          <p:cNvPr id="53251" name="Imagen 5">
            <a:extLst>
              <a:ext uri="{FF2B5EF4-FFF2-40B4-BE49-F238E27FC236}">
                <a16:creationId xmlns:a16="http://schemas.microsoft.com/office/drawing/2014/main" id="{A10167F3-0AF0-4625-A66B-2CD3CAACB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63638"/>
            <a:ext cx="309721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CuadroTexto 1">
            <a:extLst>
              <a:ext uri="{FF2B5EF4-FFF2-40B4-BE49-F238E27FC236}">
                <a16:creationId xmlns:a16="http://schemas.microsoft.com/office/drawing/2014/main" id="{08E1B666-753B-4A5B-8F2C-1AD040D90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938" y="6308725"/>
            <a:ext cx="5397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>
            <a:extLst>
              <a:ext uri="{FF2B5EF4-FFF2-40B4-BE49-F238E27FC236}">
                <a16:creationId xmlns:a16="http://schemas.microsoft.com/office/drawing/2014/main" id="{082C09DA-B409-428F-91A1-300211504F57}"/>
              </a:ext>
            </a:extLst>
          </p:cNvPr>
          <p:cNvSpPr txBox="1">
            <a:spLocks/>
          </p:cNvSpPr>
          <p:nvPr/>
        </p:nvSpPr>
        <p:spPr bwMode="auto">
          <a:xfrm>
            <a:off x="452438" y="5441950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54275" name="Imagen 5">
            <a:extLst>
              <a:ext uri="{FF2B5EF4-FFF2-40B4-BE49-F238E27FC236}">
                <a16:creationId xmlns:a16="http://schemas.microsoft.com/office/drawing/2014/main" id="{D970B633-3CDD-4D00-A011-87D81F2CC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2" b="2"/>
          <a:stretch>
            <a:fillRect/>
          </a:stretch>
        </p:blipFill>
        <p:spPr bwMode="auto">
          <a:xfrm>
            <a:off x="1763713" y="188913"/>
            <a:ext cx="589438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3F53A8BA-688B-4551-9119-BFDCD13FE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E782D779-C39B-4FE9-8046-B125924F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" altLang="es-ES" sz="4400" b="1" spc="100" dirty="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907B216-419F-4CB8-8180-5867C642E644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3">
            <a:extLst>
              <a:ext uri="{FF2B5EF4-FFF2-40B4-BE49-F238E27FC236}">
                <a16:creationId xmlns:a16="http://schemas.microsoft.com/office/drawing/2014/main" id="{884BAF97-C8DC-4649-B173-575325B7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0350"/>
            <a:ext cx="6697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DOMINGO DE PASCUA DE LA RESURRECCIÓN DEL SEÑOR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7C711F-4E44-4DBC-9184-6F4D96487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00213"/>
            <a:ext cx="8077200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1.bp.blogspot.com/-X6BwOGNrSOY/TbM3Eb6beEI/AAAAAAAABLM/f8fqe7adSAE/s1600/Domingo+de+Resurrecion+%2528Fano%2529+-+Catolico+libre.jpg">
            <a:extLst>
              <a:ext uri="{FF2B5EF4-FFF2-40B4-BE49-F238E27FC236}">
                <a16:creationId xmlns:a16="http://schemas.microsoft.com/office/drawing/2014/main" id="{C4753D08-20AE-475E-BA95-D845822F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23" y="758825"/>
            <a:ext cx="2936004" cy="259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2 Marcador de contenido">
            <a:extLst>
              <a:ext uri="{FF2B5EF4-FFF2-40B4-BE49-F238E27FC236}">
                <a16:creationId xmlns:a16="http://schemas.microsoft.com/office/drawing/2014/main" id="{168B6172-A304-4FF2-BD95-E19613CAF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59792"/>
            <a:ext cx="8208963" cy="58991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Él no está muerto,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en mi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Mi Dios está vivo, ha resucitado;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mis manos, lo siento en mis pies,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lo siento en mi alma y en mi ser.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15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Oh, oh, oh, oh, hay que nacer del agua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del Espíritu de Dios, hay que nacer del Señor. (bis)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 </a:t>
            </a: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sientas, prepárate para que sientas,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prepárate para que sientas el Espíritu de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mueva, déjalo que se mueva,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déjalo que se mueva dentro de tu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1 Título">
            <a:extLst>
              <a:ext uri="{FF2B5EF4-FFF2-40B4-BE49-F238E27FC236}">
                <a16:creationId xmlns:a16="http://schemas.microsoft.com/office/drawing/2014/main" id="{94027801-FA13-4348-8842-BEC3815D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80" y="44450"/>
            <a:ext cx="5617195" cy="714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 DIOS ESTÁ VIVO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B8173B-5542-40F6-8BDF-C0C47EC34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9600" cy="23479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el cielo.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 que vive en la tierra.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Señor, Gloria al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Que nos pide ayuda a los hombres de hoy.(Bis)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93DAB83E-D0F0-4452-8D68-37810F6C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GLORIA AL SEÑOR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4" name="Picture 7" descr="Gloria | Al Tercer Día">
            <a:extLst>
              <a:ext uri="{FF2B5EF4-FFF2-40B4-BE49-F238E27FC236}">
                <a16:creationId xmlns:a16="http://schemas.microsoft.com/office/drawing/2014/main" id="{7CCE09CE-CFE6-4313-9AD4-8AA08E281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3573463"/>
            <a:ext cx="3876675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B00DFAC-E17D-4463-A57F-8778C363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6E92AFD-0F7F-4CA2-8D85-B075A93774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893175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Libro de los Hechos de los Apóstoles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, 10.</a:t>
            </a:r>
            <a:endParaRPr lang="es-ES_tradnl" sz="24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1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SALMO 117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Este es el día que hizo el Señor: sea nuestra alegría y nuestro gozo.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rgbClr val="FFC000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Carta del apóstol san Pablo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400" b="1" dirty="0">
                <a:solidFill>
                  <a:schemeClr val="tx1"/>
                </a:solidFill>
                <a:latin typeface="Comic Sans MS" pitchFamily="66" charset="0"/>
              </a:rPr>
              <a:t>a los Colosenses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6628" name="Imagen 3" descr="Diagrama&#10;&#10;Descripción generada automáticamente">
            <a:extLst>
              <a:ext uri="{FF2B5EF4-FFF2-40B4-BE49-F238E27FC236}">
                <a16:creationId xmlns:a16="http://schemas.microsoft.com/office/drawing/2014/main" id="{BB8FC76F-CF9A-4F34-97B1-5A1EE36E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337175" y="3644900"/>
            <a:ext cx="35750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4C315A2-19C2-498C-AFBB-C00B55862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5" y="5661248"/>
            <a:ext cx="1089199" cy="109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ángulo 3">
            <a:extLst>
              <a:ext uri="{FF2B5EF4-FFF2-40B4-BE49-F238E27FC236}">
                <a16:creationId xmlns:a16="http://schemas.microsoft.com/office/drawing/2014/main" id="{12D66425-6C50-4A04-974D-63109C4D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341438"/>
            <a:ext cx="7777162" cy="40513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Ale - luya, </a:t>
            </a:r>
            <a:r>
              <a:rPr lang="es-ES" altLang="es-ES" sz="3200" dirty="0" err="1">
                <a:latin typeface="Comic Sans MS" panose="030F0702030302020204" pitchFamily="66" charset="0"/>
              </a:rPr>
              <a:t>Alelu</a:t>
            </a:r>
            <a:r>
              <a:rPr lang="es-ES" altLang="es-ES" sz="3200" dirty="0">
                <a:latin typeface="Comic Sans MS" panose="030F0702030302020204" pitchFamily="66" charset="0"/>
              </a:rPr>
              <a:t>-u-ya.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Cristo vive dentro de ti, 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latin typeface="Comic Sans MS" panose="030F0702030302020204" pitchFamily="66" charset="0"/>
              </a:rPr>
              <a:t>y entre nosotros Ale- </a:t>
            </a:r>
            <a:r>
              <a:rPr lang="es-ES" altLang="es-ES" sz="3200" dirty="0" err="1">
                <a:latin typeface="Comic Sans MS" panose="030F0702030302020204" pitchFamily="66" charset="0"/>
              </a:rPr>
              <a:t>lu</a:t>
            </a:r>
            <a:r>
              <a:rPr lang="es-ES" altLang="es-ES" sz="3200" dirty="0">
                <a:latin typeface="Comic Sans MS" panose="030F0702030302020204" pitchFamily="66" charset="0"/>
              </a:rPr>
              <a:t> - ya. (Bis)</a:t>
            </a: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  <a:p>
            <a:pPr marL="342900" indent="-342900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" panose="05000000000000000000" pitchFamily="2" charset="2"/>
              <a:buNone/>
              <a:defRPr/>
            </a:pPr>
            <a:endParaRPr lang="es-ES" altLang="es-ES" sz="3200" dirty="0">
              <a:latin typeface="Comic Sans MS" panose="030F0702030302020204" pitchFamily="66" charset="0"/>
            </a:endParaRPr>
          </a:p>
        </p:txBody>
      </p:sp>
      <p:sp>
        <p:nvSpPr>
          <p:cNvPr id="28675" name="CuadroTexto 4">
            <a:extLst>
              <a:ext uri="{FF2B5EF4-FFF2-40B4-BE49-F238E27FC236}">
                <a16:creationId xmlns:a16="http://schemas.microsoft.com/office/drawing/2014/main" id="{9A0A0053-8DCA-4537-96B4-5BF9CE47E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640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CRISTO VIVE  ¡ALELUYA! </a:t>
            </a:r>
          </a:p>
        </p:txBody>
      </p:sp>
      <p:pic>
        <p:nvPicPr>
          <p:cNvPr id="28676" name="Imagen 3" descr="fano resurreccion - Archisevilla - Siempre Adelante">
            <a:extLst>
              <a:ext uri="{FF2B5EF4-FFF2-40B4-BE49-F238E27FC236}">
                <a16:creationId xmlns:a16="http://schemas.microsoft.com/office/drawing/2014/main" id="{DA29A340-4BD8-41B4-B2F5-2D5607F93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" b="1379"/>
          <a:stretch>
            <a:fillRect/>
          </a:stretch>
        </p:blipFill>
        <p:spPr bwMode="auto">
          <a:xfrm>
            <a:off x="1979613" y="4005263"/>
            <a:ext cx="52165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2B122FA0-ECCC-4498-83DB-3AB064D3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305960"/>
            <a:ext cx="171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Juan 20, 1-9</a:t>
            </a: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6546E23C-ABAE-4A83-A273-CFF769B56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03263"/>
            <a:ext cx="79105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tx1"/>
                </a:solidFill>
                <a:latin typeface="Comic Sans MS" panose="030F0702030302020204" pitchFamily="66" charset="0"/>
              </a:rPr>
              <a:t>Él había de resucitar de entre los muertos.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91F336-63C4-4226-9708-89078FEA9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00213"/>
            <a:ext cx="8077200" cy="374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9071</TotalTime>
  <Words>1440</Words>
  <Application>Microsoft Office PowerPoint</Application>
  <PresentationFormat>Presentación en pantalla (4:3)</PresentationFormat>
  <Paragraphs>258</Paragraphs>
  <Slides>33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Baskerville Old Face</vt:lpstr>
      <vt:lpstr>Berlin Sans FB</vt:lpstr>
      <vt:lpstr>Bodoni MT Black</vt:lpstr>
      <vt:lpstr>Calibri</vt:lpstr>
      <vt:lpstr>Comic Sans MS</vt:lpstr>
      <vt:lpstr>Trebuchet MS</vt:lpstr>
      <vt:lpstr>Wingdings</vt:lpstr>
      <vt:lpstr>Wingdings 2</vt:lpstr>
      <vt:lpstr>Wingdings 3</vt:lpstr>
      <vt:lpstr>Faceta</vt:lpstr>
      <vt:lpstr>Presentación de PowerPoint</vt:lpstr>
      <vt:lpstr>HOY EL SEÑOR RESUCITÓ</vt:lpstr>
      <vt:lpstr>Presentación de PowerPoint</vt:lpstr>
      <vt:lpstr>Presentación de PowerPoint</vt:lpstr>
      <vt:lpstr>MI DIOS ESTÁ VIVO</vt:lpstr>
      <vt:lpstr>GLORIA AL SEÑOR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HOY EL SEÑOR RESUCITÓ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835</cp:revision>
  <dcterms:created xsi:type="dcterms:W3CDTF">2008-10-09T14:11:57Z</dcterms:created>
  <dcterms:modified xsi:type="dcterms:W3CDTF">2023-04-01T17:07:14Z</dcterms:modified>
</cp:coreProperties>
</file>