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933" r:id="rId1"/>
  </p:sldMasterIdLst>
  <p:notesMasterIdLst>
    <p:notesMasterId r:id="rId37"/>
  </p:notesMasterIdLst>
  <p:sldIdLst>
    <p:sldId id="970" r:id="rId2"/>
    <p:sldId id="956" r:id="rId3"/>
    <p:sldId id="957" r:id="rId4"/>
    <p:sldId id="1346" r:id="rId5"/>
    <p:sldId id="1340" r:id="rId6"/>
    <p:sldId id="1337" r:id="rId7"/>
    <p:sldId id="1347" r:id="rId8"/>
    <p:sldId id="1412" r:id="rId9"/>
    <p:sldId id="1348" r:id="rId10"/>
    <p:sldId id="1313" r:id="rId11"/>
    <p:sldId id="1021" r:id="rId12"/>
    <p:sldId id="1292" r:id="rId13"/>
    <p:sldId id="1023" r:id="rId14"/>
    <p:sldId id="1024" r:id="rId15"/>
    <p:sldId id="1383" r:id="rId16"/>
    <p:sldId id="1336" r:id="rId17"/>
    <p:sldId id="1026" r:id="rId18"/>
    <p:sldId id="1027" r:id="rId19"/>
    <p:sldId id="1028" r:id="rId20"/>
    <p:sldId id="1029" r:id="rId21"/>
    <p:sldId id="1030" r:id="rId22"/>
    <p:sldId id="1413" r:id="rId23"/>
    <p:sldId id="1414" r:id="rId24"/>
    <p:sldId id="1032" r:id="rId25"/>
    <p:sldId id="1411" r:id="rId26"/>
    <p:sldId id="1366" r:id="rId27"/>
    <p:sldId id="1367" r:id="rId28"/>
    <p:sldId id="1368" r:id="rId29"/>
    <p:sldId id="1319" r:id="rId30"/>
    <p:sldId id="1036" r:id="rId31"/>
    <p:sldId id="1330" r:id="rId32"/>
    <p:sldId id="1331" r:id="rId33"/>
    <p:sldId id="1395" r:id="rId34"/>
    <p:sldId id="1396" r:id="rId35"/>
    <p:sldId id="1410" r:id="rId36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006600"/>
    <a:srgbClr val="005400"/>
    <a:srgbClr val="000000"/>
    <a:srgbClr val="004200"/>
    <a:srgbClr val="008000"/>
    <a:srgbClr val="FFFF66"/>
    <a:srgbClr val="99FF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23" autoAdjust="0"/>
    <p:restoredTop sz="94444" autoAdjust="0"/>
  </p:normalViewPr>
  <p:slideViewPr>
    <p:cSldViewPr>
      <p:cViewPr varScale="1">
        <p:scale>
          <a:sx n="75" d="100"/>
          <a:sy n="75" d="100"/>
        </p:scale>
        <p:origin x="48" y="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90C0F8F-04A0-F6DB-EDF1-A6A96665C5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146B491E-D6EC-19E1-8D6F-A5081F1AFD1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6A5549EC-C3A3-4AB1-8872-1A6767F72D41}" type="datetimeFigureOut">
              <a:rPr lang="es-ES"/>
              <a:pPr>
                <a:defRPr/>
              </a:pPr>
              <a:t>22/09/2023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D9993FCF-535F-754B-37DF-08C6BFF54A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16ED67CA-C263-DE71-2002-A18AC2D37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74992E6B-B55F-D4A8-D864-38D1E128AC9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F666512A-94D1-C9B0-C725-CA43326B0E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AD9C97-CAEF-4729-B821-AA0B400B8E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>
            <a:extLst>
              <a:ext uri="{FF2B5EF4-FFF2-40B4-BE49-F238E27FC236}">
                <a16:creationId xmlns:a16="http://schemas.microsoft.com/office/drawing/2014/main" id="{34FEC65B-4A33-C8DB-B225-880E115EA21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>
            <a:extLst>
              <a:ext uri="{FF2B5EF4-FFF2-40B4-BE49-F238E27FC236}">
                <a16:creationId xmlns:a16="http://schemas.microsoft.com/office/drawing/2014/main" id="{789D83B0-B6D9-5D8F-081C-CB9B4500F6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11268" name="3 Marcador de número de diapositiva">
            <a:extLst>
              <a:ext uri="{FF2B5EF4-FFF2-40B4-BE49-F238E27FC236}">
                <a16:creationId xmlns:a16="http://schemas.microsoft.com/office/drawing/2014/main" id="{30AFB425-3936-4C72-16FF-42572113FD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fld id="{3E5C5732-5E4E-4822-AA1D-8F0BD504F920}" type="slidenum">
              <a:rPr lang="es-ES" altLang="es-ES" smtClean="0">
                <a:latin typeface="Arial" panose="020B0604020202020204" pitchFamily="34" charset="0"/>
              </a:rPr>
              <a:pPr/>
              <a:t>7</a:t>
            </a:fld>
            <a:endParaRPr lang="es-ES" altLang="es-E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10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3B3F18-875F-4D80-008C-28758B8EF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0E2536-5FF7-6E56-9FCB-7D726459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8DCFF8-52F1-1EA6-A61C-6B886DD9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AEEA6-D5FC-4FD8-A9A8-47FFCAA747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5291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62CD2C-42BF-C638-0408-DE5DEF96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A217-355E-9EC9-FCB9-B307171D0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67ED90-6E9F-5782-3819-51D7E4300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A600-056B-4AFB-9C9B-63FFCCDB956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9446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75E327-97B4-8FF6-6C83-8FB40346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027E6F-47BB-262A-EADD-E38F65D9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8E802-D434-4220-2E32-31A71EA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D9C8-CD7A-426E-B4AD-8EE4C032983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51793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D5EAC8C-EBBF-0C65-3E8C-DBDB0CE22A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E63D799-74A2-74B6-7552-FF209E327C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6EF9A-D7EA-4D95-AD7F-59CE3CE0F6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2EC4927F-909C-ACB8-51BA-42431964B42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663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D6E2FAE-9806-7D90-EF7C-3AF4F75141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32EA18F-9A1C-F3BB-21CA-F85D8F128A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512B7-EEDC-4E8C-8B32-8DD51AC2FFF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2C2BA62-2F81-2669-3416-20DF9C09FCA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244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8AE95-BB7D-F176-F411-0C5931C3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BAD9D-C774-8FAD-3A1A-45558779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E8FA60-8DAA-8EF7-362C-ED5B69CC5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35DF0-7EEF-44D3-9F0F-916D774254C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04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34E65C-ACC7-0989-8D96-DF340BC9D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D174-C666-0982-0D21-1260B2C8D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B45BB0-92BE-88CD-AA52-A3F959F9B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383-80C4-44AC-8267-EEE13EC54DA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0372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E0A21B79-057A-D056-EE89-6CEA85BC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0730AF84-2EDD-B0E7-5FA5-E2821F5C2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2578A9AD-A88A-8865-1779-7B344389D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FB842-7BAC-44D0-B710-CFB261D842C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1430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FDAB3589-A438-B281-77D5-56C38EAE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2E80BC5B-0979-D5E3-50ED-5E0583CB7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9202EEC1-EFAE-6E89-A449-7BEFA2693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8211B-7C90-4211-926D-E84500053FC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44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57D29A0D-295A-AE6A-D78E-76F17661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A52D7D0F-C3CF-58F1-F896-255C7BF3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0BB75B32-55AB-94CB-AE6D-C7FF0BB75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719DC-2490-499A-AA0F-63720A92C54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695897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5AF08086-18D8-C51F-F4CE-0497DEDB1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9BD7E4C-764D-7EF1-1DC4-7748A5864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CB6CCA4E-E750-93AF-82D6-620372ED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08D16-E175-420F-9012-978CC2AB33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2781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0E978B4-4555-A59D-FE1F-B020CEEA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150227A4-4072-7C43-A7AF-8D55C22F2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3BEA5A0-08D3-EFEB-AE09-2E82D22D0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208D7-16D6-42AF-AAD6-EB6D0C914A0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6307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C8B1F87A-05D2-A920-3841-A7C1102AC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95C6ED97-F8E4-7690-C17C-CBC813CF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0F745D6-67B7-F1E0-993E-229A3B6C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11D58-C116-4611-A74A-30352FC0A0A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302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1064C246-D8A2-6F24-F223-A9745985779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7AE800B5-DE05-BAD9-D9A3-91E7EED601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D7B043-96CE-742B-466A-5CB25A545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8DD40F-5F61-6089-0D6D-DB45F7EE6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AE4513-E20C-C608-BADC-C0713596D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B6225F6-A30B-498C-AA9E-CE9DAE0CD9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789" r:id="rId1"/>
    <p:sldLayoutId id="2147489790" r:id="rId2"/>
    <p:sldLayoutId id="2147489791" r:id="rId3"/>
    <p:sldLayoutId id="2147489792" r:id="rId4"/>
    <p:sldLayoutId id="2147489793" r:id="rId5"/>
    <p:sldLayoutId id="2147489794" r:id="rId6"/>
    <p:sldLayoutId id="2147489795" r:id="rId7"/>
    <p:sldLayoutId id="2147489796" r:id="rId8"/>
    <p:sldLayoutId id="2147489797" r:id="rId9"/>
    <p:sldLayoutId id="2147489798" r:id="rId10"/>
    <p:sldLayoutId id="2147489799" r:id="rId11"/>
    <p:sldLayoutId id="2147489800" r:id="rId12"/>
    <p:sldLayoutId id="21474898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B88DEC-83E6-9E4A-98CD-9C4D7CA14D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3242950" y="1075437"/>
            <a:ext cx="5094600" cy="358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6DC68817-9F81-AB31-0A94-296E53A8E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910138"/>
            <a:ext cx="8013700" cy="354012"/>
          </a:xfrm>
          <a:prstGeom prst="rect">
            <a:avLst/>
          </a:prstGeom>
          <a:gradFill rotWithShape="1">
            <a:gsLst>
              <a:gs pos="0">
                <a:srgbClr val="96C196"/>
              </a:gs>
              <a:gs pos="50000">
                <a:srgbClr val="C0D7C0"/>
              </a:gs>
              <a:gs pos="100000">
                <a:srgbClr val="E1EBE1"/>
              </a:gs>
            </a:gsLst>
            <a:lin ang="135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es-ES" altLang="es-ES" sz="1700" b="1">
                <a:latin typeface="Comic Sans MS" panose="030F0702030302020204" pitchFamily="66" charset="0"/>
              </a:rPr>
              <a:t>COMUNIDAD PARROQUIAL CRISTO REDENTOR –VALLADOLID</a:t>
            </a:r>
          </a:p>
        </p:txBody>
      </p:sp>
      <p:sp>
        <p:nvSpPr>
          <p:cNvPr id="8195" name="2 Subtítulo">
            <a:extLst>
              <a:ext uri="{FF2B5EF4-FFF2-40B4-BE49-F238E27FC236}">
                <a16:creationId xmlns:a16="http://schemas.microsoft.com/office/drawing/2014/main" id="{9140E494-B294-7FC3-3177-90AF6C7FE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7175" y="381000"/>
            <a:ext cx="4392613" cy="576263"/>
          </a:xfrm>
        </p:spPr>
        <p:txBody>
          <a:bodyPr rtlCol="0">
            <a:normAutofit fontScale="925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" altLang="es-ES" sz="2400" b="1" dirty="0">
                <a:latin typeface="Comic Sans MS" panose="030F0702030302020204" pitchFamily="66" charset="0"/>
              </a:rPr>
              <a:t>DOMINGO, DÍA DEL SEÑOR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es-ES" altLang="es-ES" sz="4400" b="1" dirty="0">
              <a:solidFill>
                <a:srgbClr val="FFFF00"/>
              </a:solidFill>
              <a:latin typeface="Gabriola" panose="04040605051002020D02" pitchFamily="82" charset="0"/>
            </a:endParaRPr>
          </a:p>
        </p:txBody>
      </p:sp>
      <p:sp>
        <p:nvSpPr>
          <p:cNvPr id="5125" name="2 Subtítulo">
            <a:extLst>
              <a:ext uri="{FF2B5EF4-FFF2-40B4-BE49-F238E27FC236}">
                <a16:creationId xmlns:a16="http://schemas.microsoft.com/office/drawing/2014/main" id="{B4EF72E6-2EB0-BEED-B05D-F711D51C8A56}"/>
              </a:ext>
            </a:extLst>
          </p:cNvPr>
          <p:cNvSpPr txBox="1">
            <a:spLocks/>
          </p:cNvSpPr>
          <p:nvPr/>
        </p:nvSpPr>
        <p:spPr bwMode="auto">
          <a:xfrm>
            <a:off x="301625" y="5661025"/>
            <a:ext cx="81581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s-ES" altLang="es-ES" sz="2000" b="1" u="sng"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es-ES" altLang="es-ES" sz="2800" u="sng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4413EFB-64AC-A7C1-0D84-B14287C17731}"/>
              </a:ext>
            </a:extLst>
          </p:cNvPr>
          <p:cNvSpPr txBox="1"/>
          <p:nvPr/>
        </p:nvSpPr>
        <p:spPr>
          <a:xfrm rot="20022969">
            <a:off x="88667" y="806468"/>
            <a:ext cx="3659934" cy="769441"/>
          </a:xfrm>
          <a:prstGeom prst="rect">
            <a:avLst/>
          </a:prstGeom>
          <a:noFill/>
        </p:spPr>
        <p:txBody>
          <a:bodyPr wrap="none">
            <a:prstTxWarp prst="textCanUp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54A02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54A021"/>
                  </a:outerShdw>
                </a:effectLst>
                <a:latin typeface="Trebuchet MS"/>
              </a:rPr>
              <a:t>¡BIENVENIDOS!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CREDO de los apóstoles</a:t>
            </a:r>
            <a:endParaRPr lang="es-ES" altLang="es-ES" sz="3200" b="1" u="sng" dirty="0">
              <a:solidFill>
                <a:schemeClr val="accent6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E5F0B158-A4F4-186C-0881-E1FE10DB071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4005263"/>
            <a:ext cx="7127875" cy="33813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s-ES" sz="2800" u="sng" dirty="0">
              <a:solidFill>
                <a:srgbClr val="005400"/>
              </a:solidFill>
              <a:latin typeface="Comic Sans MS" pitchFamily="66" charset="0"/>
            </a:endParaRPr>
          </a:p>
          <a:p>
            <a:pPr marL="274320" indent="-274320" algn="just" defTabSz="457200">
              <a:spcBef>
                <a:spcPct val="0"/>
              </a:spcBef>
              <a:buClr>
                <a:schemeClr val="accent3"/>
              </a:buClr>
              <a:buFontTx/>
              <a:buNone/>
              <a:defRPr/>
            </a:pPr>
            <a:r>
              <a:rPr lang="es-ES" sz="2800" dirty="0">
                <a:solidFill>
                  <a:srgbClr val="005400"/>
                </a:solidFill>
                <a:latin typeface="Comic Sans MS" pitchFamily="66" charset="0"/>
              </a:rPr>
              <a:t>         </a:t>
            </a:r>
            <a:r>
              <a:rPr 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itchFamily="66" charset="0"/>
              </a:rPr>
              <a:t>			</a:t>
            </a:r>
            <a:r>
              <a:rPr lang="es-ES" sz="3800" b="1" cap="small" dirty="0">
                <a:latin typeface="Comic Sans MS" pitchFamily="66" charset="0"/>
              </a:rPr>
              <a:t>Te rogamos óyenos</a:t>
            </a:r>
            <a:endParaRPr lang="es-ES" sz="3800" cap="small" dirty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76D4EA-ABAE-AF91-04CA-FDC882ED6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38" y="333375"/>
            <a:ext cx="732472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7" descr="telefonos">
            <a:extLst>
              <a:ext uri="{FF2B5EF4-FFF2-40B4-BE49-F238E27FC236}">
                <a16:creationId xmlns:a16="http://schemas.microsoft.com/office/drawing/2014/main" id="{916888E0-DC64-0D0D-0517-A56E83855C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46575"/>
            <a:ext cx="1333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">
            <a:extLst>
              <a:ext uri="{FF2B5EF4-FFF2-40B4-BE49-F238E27FC236}">
                <a16:creationId xmlns:a16="http://schemas.microsoft.com/office/drawing/2014/main" id="{226943C4-4ABB-F6AF-8940-6B5DC9C2B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7" y="900069"/>
            <a:ext cx="8704263" cy="454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corazón,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te doy mi alma,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yo vivo para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Cada paso que doy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cada momento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haz tu voluntad en mi.</a:t>
            </a:r>
          </a:p>
        </p:txBody>
      </p:sp>
      <p:sp>
        <p:nvSpPr>
          <p:cNvPr id="35844" name="5 Rectángulo">
            <a:extLst>
              <a:ext uri="{FF2B5EF4-FFF2-40B4-BE49-F238E27FC236}">
                <a16:creationId xmlns:a16="http://schemas.microsoft.com/office/drawing/2014/main" id="{E27B7A33-5CF3-763D-2AAA-3D73C37C1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824" y="210706"/>
            <a:ext cx="62641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lvl="1"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</a:pPr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TE DOY MI CORAZÓN</a:t>
            </a:r>
            <a:endParaRPr lang="es-ES" altLang="es-ES" sz="3600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6" name="Picture 4" descr="Evangelio archivos - Página 19 de 83 - Parroquia San Francisco de Asis | El  Altet">
            <a:extLst>
              <a:ext uri="{FF2B5EF4-FFF2-40B4-BE49-F238E27FC236}">
                <a16:creationId xmlns:a16="http://schemas.microsoft.com/office/drawing/2014/main" id="{371D4DC9-5930-D1DD-44BE-C5CBAF07E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8" r="22060"/>
          <a:stretch/>
        </p:blipFill>
        <p:spPr bwMode="auto">
          <a:xfrm>
            <a:off x="4210292" y="1340768"/>
            <a:ext cx="449397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C55547F0-6C64-3BB1-6BDF-40835A6EB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63" y="620713"/>
            <a:ext cx="7858125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70AD47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FEA95BB5-DD4E-0F78-21F5-479C0BB4B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765175"/>
            <a:ext cx="8172450" cy="5735638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Lo tenemos levantado hacia el Señor.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32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200" b="1" dirty="0"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18435" name="3 CuadroTexto">
            <a:extLst>
              <a:ext uri="{FF2B5EF4-FFF2-40B4-BE49-F238E27FC236}">
                <a16:creationId xmlns:a16="http://schemas.microsoft.com/office/drawing/2014/main" id="{307EF6EB-60FA-7E3A-C0FD-149E64B08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257175"/>
            <a:ext cx="58705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200" b="1" u="sng" dirty="0">
                <a:solidFill>
                  <a:srgbClr val="70AD47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PLEGARIA</a:t>
            </a:r>
            <a:r>
              <a:rPr lang="es-ES" altLang="es-ES" sz="3200" b="1" u="sng" dirty="0">
                <a:solidFill>
                  <a:schemeClr val="accent6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EUCARÍSTICA</a:t>
            </a:r>
          </a:p>
        </p:txBody>
      </p:sp>
      <p:pic>
        <p:nvPicPr>
          <p:cNvPr id="18436" name="Imagen 2">
            <a:extLst>
              <a:ext uri="{FF2B5EF4-FFF2-40B4-BE49-F238E27FC236}">
                <a16:creationId xmlns:a16="http://schemas.microsoft.com/office/drawing/2014/main" id="{98B01254-B55F-8FFE-9473-2C9438BF5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268413"/>
            <a:ext cx="2660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573463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24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150000"/>
              </a:lnSpc>
            </a:pPr>
            <a:r>
              <a:rPr lang="es-ES" altLang="es-ES" sz="24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Cielo y tierra te reflejan, tu presencia manifiestan.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260350"/>
            <a:ext cx="633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SANTO </a:t>
            </a:r>
            <a:r>
              <a:rPr lang="es-ES_tradnl" altLang="es-ES" sz="24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(Dios de la Creación)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2987824" y="3300412"/>
            <a:ext cx="3683229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353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altLang="es-ES" sz="24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200000"/>
              </a:lnSpc>
            </a:pPr>
            <a:r>
              <a:rPr lang="es-ES" altLang="es-ES" sz="24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20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Proclama el mundo tu gloria, hosanna al hijo del hombre.</a:t>
            </a:r>
          </a:p>
          <a:p>
            <a:pPr>
              <a:lnSpc>
                <a:spcPct val="20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en nombre del Señor (bis)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>
            <a:extLst>
              <a:ext uri="{FF2B5EF4-FFF2-40B4-BE49-F238E27FC236}">
                <a16:creationId xmlns:a16="http://schemas.microsoft.com/office/drawing/2014/main" id="{987C5E74-F3E3-45DE-4B0B-E85303D03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12875"/>
            <a:ext cx="4176713" cy="3490913"/>
          </a:xfrm>
        </p:spPr>
        <p:txBody>
          <a:bodyPr/>
          <a:lstStyle/>
          <a:p>
            <a:pPr eaLnBrk="1" hangingPunct="1"/>
            <a:r>
              <a:rPr lang="es-ES" alt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20483" name="5 CuadroTexto">
            <a:extLst>
              <a:ext uri="{FF2B5EF4-FFF2-40B4-BE49-F238E27FC236}">
                <a16:creationId xmlns:a16="http://schemas.microsoft.com/office/drawing/2014/main" id="{9BDFA226-7E57-3E94-0145-3D2FC95A9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856" y="260350"/>
            <a:ext cx="561731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CONSAGRACIÓN</a:t>
            </a:r>
          </a:p>
        </p:txBody>
      </p:sp>
      <p:pic>
        <p:nvPicPr>
          <p:cNvPr id="20484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05E4D7B-9A9E-28DC-DCC0-7F8339A6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592" y="1304925"/>
            <a:ext cx="4560888" cy="405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154F7C35-D41F-7355-66EB-D8FD38FF2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b="1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latin typeface="Comic Sans MS" panose="030F0702030302020204" pitchFamily="66" charset="0"/>
              </a:rPr>
              <a:t>Anunciamos tu muerte,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proclamamos tu Resurrección.</a:t>
            </a:r>
          </a:p>
          <a:p>
            <a:pPr marL="182880" indent="-182880"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3 CuadroTexto">
            <a:extLst>
              <a:ext uri="{FF2B5EF4-FFF2-40B4-BE49-F238E27FC236}">
                <a16:creationId xmlns:a16="http://schemas.microsoft.com/office/drawing/2014/main" id="{53F7792B-EE1D-E237-7473-DB26B52D9F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2075" y="339725"/>
            <a:ext cx="4773613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que  estás en el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en la         como en el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Danos hoy nuestro          de cada día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/>
            <a:endParaRPr lang="es-ES" altLang="es-ES" b="1">
              <a:latin typeface="Comic Sans MS" panose="030F0702030302020204" pitchFamily="66" charset="0"/>
            </a:endParaRPr>
          </a:p>
          <a:p>
            <a:pPr eaLnBrk="1" hangingPunct="1"/>
            <a:r>
              <a:rPr lang="es-ES" altLang="es-ES" b="1"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/>
            <a:r>
              <a:rPr lang="es-ES" altLang="es-ES" sz="2000" b="1"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22531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61A002-23AE-AB5F-5197-8AFACC00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49500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E88B5478-8F65-7C66-4784-B95CC6B2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2636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9DA8D2A8-443D-1E7F-FE64-24FCE258F9E4}"/>
              </a:ext>
            </a:extLst>
          </p:cNvPr>
          <p:cNvSpPr/>
          <p:nvPr/>
        </p:nvSpPr>
        <p:spPr>
          <a:xfrm>
            <a:off x="231343" y="26064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1430"/>
                <a:solidFill>
                  <a:srgbClr val="0054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pic>
        <p:nvPicPr>
          <p:cNvPr id="22534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B2BDD2CB-017F-5E46-E5AD-2856E2384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188913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983FA9E3-6328-D3D8-E077-98F8AABC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698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8" descr="http://www.waece.org/sabemos/imagenescomidas/ima_pan.gif">
            <a:extLst>
              <a:ext uri="{FF2B5EF4-FFF2-40B4-BE49-F238E27FC236}">
                <a16:creationId xmlns:a16="http://schemas.microsoft.com/office/drawing/2014/main" id="{4B48D6A8-0B84-6665-3081-0557DBAB2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17825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 descr="F:\descarga.jpg">
            <a:extLst>
              <a:ext uri="{FF2B5EF4-FFF2-40B4-BE49-F238E27FC236}">
                <a16:creationId xmlns:a16="http://schemas.microsoft.com/office/drawing/2014/main" id="{ECF39FA5-46AC-7898-EB67-DBDC8799C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846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3E86BE11-B3A1-1199-154C-AB2EBA79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ángulo 3">
            <a:extLst>
              <a:ext uri="{FF2B5EF4-FFF2-40B4-BE49-F238E27FC236}">
                <a16:creationId xmlns:a16="http://schemas.microsoft.com/office/drawing/2014/main" id="{482A0113-12A2-AFE8-938A-291931454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981075"/>
            <a:ext cx="7777163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el vuelo de una paloma,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necesita corazones abiertos,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están sedientos de un agua nueva.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</p:txBody>
      </p:sp>
      <p:sp>
        <p:nvSpPr>
          <p:cNvPr id="6147" name="CuadroTexto 4">
            <a:extLst>
              <a:ext uri="{FF2B5EF4-FFF2-40B4-BE49-F238E27FC236}">
                <a16:creationId xmlns:a16="http://schemas.microsoft.com/office/drawing/2014/main" id="{48CD437D-DAA8-1710-4D7C-1DF41D183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08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1/3</a:t>
            </a:r>
          </a:p>
        </p:txBody>
      </p:sp>
      <p:sp>
        <p:nvSpPr>
          <p:cNvPr id="6148" name="1 CuadroTexto">
            <a:extLst>
              <a:ext uri="{FF2B5EF4-FFF2-40B4-BE49-F238E27FC236}">
                <a16:creationId xmlns:a16="http://schemas.microsoft.com/office/drawing/2014/main" id="{C6874F21-EB2E-E996-C0CF-409D4073C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25425"/>
            <a:ext cx="6840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>
                <a:solidFill>
                  <a:srgbClr val="339933"/>
                </a:solidFill>
                <a:latin typeface="Comic Sans MS" panose="030F0702030302020204" pitchFamily="66" charset="0"/>
              </a:rPr>
              <a:t>CONMIGO PUEDES CONTAR</a:t>
            </a:r>
            <a:endParaRPr lang="es-ES" altLang="es-ES" sz="3600" b="1" u="sng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4F14A6-C240-7A1C-2536-6998E40C39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5221226" y="3988880"/>
            <a:ext cx="4432945" cy="751848"/>
          </a:xfrm>
          <a:prstGeom prst="rect">
            <a:avLst/>
          </a:prstGeom>
          <a:noFill/>
        </p:spPr>
      </p:pic>
      <p:pic>
        <p:nvPicPr>
          <p:cNvPr id="6150" name="Picture 6" descr="Mundo Positivo - Home | Facebook">
            <a:extLst>
              <a:ext uri="{FF2B5EF4-FFF2-40B4-BE49-F238E27FC236}">
                <a16:creationId xmlns:a16="http://schemas.microsoft.com/office/drawing/2014/main" id="{3B207F01-DA01-632C-A306-0280E582D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984250"/>
            <a:ext cx="1800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CE4F9BD-1DE8-838A-2548-E7A7AD77A1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0113" y="836613"/>
            <a:ext cx="7559675" cy="5783262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FBDB890E-3D48-07DB-4876-0DAAE85B38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 rtlCol="0"/>
          <a:lstStyle/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8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2000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6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  <a:r>
              <a:rPr lang="es-ES" sz="3600" b="1" dirty="0">
                <a:solidFill>
                  <a:srgbClr val="70AD47"/>
                </a:solidFill>
                <a:latin typeface="Comic Sans MS" panose="030F0702030302020204" pitchFamily="66" charset="0"/>
              </a:rPr>
              <a:t> </a:t>
            </a:r>
            <a:r>
              <a:rPr lang="es-ES" sz="3600" b="1" dirty="0">
                <a:latin typeface="Comic Sans MS" panose="030F0702030302020204" pitchFamily="66" charset="0"/>
              </a:rPr>
              <a:t>Y con tu espíritu.</a:t>
            </a: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… Daos fraternalmente la paz </a:t>
            </a:r>
            <a:endParaRPr lang="es-ES" sz="2800" b="1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marL="182880" indent="-182880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579" name="3 CuadroTexto">
            <a:extLst>
              <a:ext uri="{FF2B5EF4-FFF2-40B4-BE49-F238E27FC236}">
                <a16:creationId xmlns:a16="http://schemas.microsoft.com/office/drawing/2014/main" id="{E2A89EC3-66F0-4601-1ABF-CAE165B68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2063" y="261938"/>
            <a:ext cx="4586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" altLang="es-ES" sz="3600" b="1" u="sng" dirty="0">
                <a:solidFill>
                  <a:srgbClr val="70AD47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24580" name="Imagen 3" descr="Forma&#10;&#10;Descripción generada automáticamente">
            <a:extLst>
              <a:ext uri="{FF2B5EF4-FFF2-40B4-BE49-F238E27FC236}">
                <a16:creationId xmlns:a16="http://schemas.microsoft.com/office/drawing/2014/main" id="{4F156C9A-D9E7-82AB-CD74-935D8494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7F8"/>
              </a:clrFrom>
              <a:clrTo>
                <a:srgbClr val="F9F7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005263"/>
            <a:ext cx="210502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n 5" descr="Imagen que contiene Icono&#10;&#10;Descripción generada automáticamente">
            <a:extLst>
              <a:ext uri="{FF2B5EF4-FFF2-40B4-BE49-F238E27FC236}">
                <a16:creationId xmlns:a16="http://schemas.microsoft.com/office/drawing/2014/main" id="{E2629A26-3DA2-1264-D1CF-D2E39AA1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4005263"/>
            <a:ext cx="20113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Imagen 7" descr="Forma&#10;&#10;Descripción generada automáticamente">
            <a:extLst>
              <a:ext uri="{FF2B5EF4-FFF2-40B4-BE49-F238E27FC236}">
                <a16:creationId xmlns:a16="http://schemas.microsoft.com/office/drawing/2014/main" id="{EA7BBF44-41D9-2D97-ACD0-413DF58B6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05263"/>
            <a:ext cx="218916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</a:rPr>
              <a:t>PARA EL QUE NUNCA LA DIO</a:t>
            </a:r>
            <a:endParaRPr lang="es-ES" altLang="es-ES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5">
            <a:extLst>
              <a:ext uri="{FF2B5EF4-FFF2-40B4-BE49-F238E27FC236}">
                <a16:creationId xmlns:a16="http://schemas.microsoft.com/office/drawing/2014/main" id="{B65EA713-4F86-A8D1-FD2F-83B5C6077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981075"/>
            <a:ext cx="7777162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just" eaLnBrk="1" hangingPunct="1"/>
            <a:r>
              <a:rPr lang="es-ES" altLang="es-ES" sz="2800" dirty="0">
                <a:solidFill>
                  <a:srgbClr val="70AD47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 eaLnBrk="1" hangingPunct="1"/>
            <a:endParaRPr lang="es-ES" altLang="es-ES" dirty="0">
              <a:solidFill>
                <a:srgbClr val="70AD47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s-ES" altLang="es-ES" sz="3200" dirty="0">
                <a:solidFill>
                  <a:srgbClr val="70AD47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 eaLnBrk="1" hangingPunct="1"/>
            <a:r>
              <a:rPr lang="es-ES" altLang="es-ES" sz="3200" dirty="0"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  <a:p>
            <a:pPr algn="just" eaLnBrk="1" hangingPunct="1"/>
            <a:endParaRPr lang="es-ES" alt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764704"/>
            <a:ext cx="8757096" cy="151216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100" b="1" dirty="0">
                <a:latin typeface="Comic Sans MS" pitchFamily="66" charset="0"/>
              </a:rPr>
              <a:t>¿Vas a tener tú envidia porque yo soy bueno?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52" y="4365104"/>
            <a:ext cx="1203251" cy="2451594"/>
          </a:xfrm>
          <a:prstGeom prst="rect">
            <a:avLst/>
          </a:prstGeom>
        </p:spPr>
      </p:pic>
      <p:pic>
        <p:nvPicPr>
          <p:cNvPr id="2" name="Picture 2" descr="Homilía 20 de Septiembre de 2020 | Parroquia Nuestra Señora de la Almudena">
            <a:extLst>
              <a:ext uri="{FF2B5EF4-FFF2-40B4-BE49-F238E27FC236}">
                <a16:creationId xmlns:a16="http://schemas.microsoft.com/office/drawing/2014/main" id="{E0177780-4730-3057-EA42-BECD2FD1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8" y="1484784"/>
            <a:ext cx="7641094" cy="50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74A497C1-B027-410E-B4B6-10C156F4E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125413"/>
            <a:ext cx="6913563" cy="782637"/>
          </a:xfrm>
        </p:spPr>
        <p:txBody>
          <a:bodyPr/>
          <a:lstStyle/>
          <a:p>
            <a:pPr algn="r" eaLnBrk="1" hangingPunct="1"/>
            <a:r>
              <a:rPr lang="es-ES_tradnl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C</a:t>
            </a:r>
            <a:r>
              <a:rPr lang="es-ES" altLang="es-ES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RISTO NACE CADA DÍA</a:t>
            </a:r>
            <a:endParaRPr lang="es-ES" altLang="es-ES" b="1" dirty="0">
              <a:solidFill>
                <a:srgbClr val="339933"/>
              </a:solidFill>
            </a:endParaRP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2DE35A75-F425-48A4-B00A-38223BCD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16" y="836712"/>
            <a:ext cx="8856984" cy="33550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tierra que sembrar, habrá mies que recoger,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por muchos años que pasen, no cambiará nuestra fe.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La vida es de los que luchan por su propio yo vencer.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Habrá peces que pescar y manos para faenar,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importará la tormenta pues Cristo la calmará,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seguiremos en la lucha por un mundo de hermandad.</a:t>
            </a:r>
          </a:p>
        </p:txBody>
      </p:sp>
      <p:sp>
        <p:nvSpPr>
          <p:cNvPr id="48132" name="CuadroTexto 5">
            <a:extLst>
              <a:ext uri="{FF2B5EF4-FFF2-40B4-BE49-F238E27FC236}">
                <a16:creationId xmlns:a16="http://schemas.microsoft.com/office/drawing/2014/main" id="{127143C5-94A3-421F-9178-FF00A4295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6237312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5122" name="Picture 2" descr="Dibujos de Fano en color · Diócesis de Málaga : Portal de la Iglesia  Católica de Málaga | Foto, Pasqua, Risorgimento">
            <a:extLst>
              <a:ext uri="{FF2B5EF4-FFF2-40B4-BE49-F238E27FC236}">
                <a16:creationId xmlns:a16="http://schemas.microsoft.com/office/drawing/2014/main" id="{237FEDA6-F47B-98E7-9327-F43D8876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999486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251356"/>
            <a:ext cx="9001125" cy="746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300" b="1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052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D5C483C6-82DD-75DC-B652-AD3DD1F74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45" y="2708920"/>
            <a:ext cx="2995372" cy="37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9D84821-3316-7740-52E2-CF04DF9E23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931" y="2852936"/>
            <a:ext cx="49530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ángulo 7">
            <a:extLst>
              <a:ext uri="{FF2B5EF4-FFF2-40B4-BE49-F238E27FC236}">
                <a16:creationId xmlns:a16="http://schemas.microsoft.com/office/drawing/2014/main" id="{C560CC7C-74F6-4642-90EA-7DB40DA56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637" y="332656"/>
            <a:ext cx="9001125" cy="69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Hay mucha tierra sembrada, el tiempo traerá su fruto,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ya vendrá quien lo recoja, de momento trabajemos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si el mundo se acobarda nosotros no callaremos.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br>
              <a:rPr lang="es-ES" altLang="es-ES" sz="12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 cara del obrero cansado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el rostro de los niños que ríen jugando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anciano que tenemos al lado.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Cristo nace cada día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por mucho que queramos matarlo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nacerá día tras día, minuto a minuto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cada hombre que quiere aceptarlo.</a:t>
            </a:r>
            <a:endParaRPr lang="es-ES" altLang="es-ES" sz="22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9155" name="CuadroTexto 5">
            <a:extLst>
              <a:ext uri="{FF2B5EF4-FFF2-40B4-BE49-F238E27FC236}">
                <a16:creationId xmlns:a16="http://schemas.microsoft.com/office/drawing/2014/main" id="{A9E35079-B238-4CF1-AC71-381D4847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37312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100" name="Picture 4" descr="Lectio Divina Domingo V de Pascua · Dibujos de Fano en color · Diócesis de  Málaga : Portal de la Iglesia Católica de Málaga">
            <a:extLst>
              <a:ext uri="{FF2B5EF4-FFF2-40B4-BE49-F238E27FC236}">
                <a16:creationId xmlns:a16="http://schemas.microsoft.com/office/drawing/2014/main" id="{37E83DAF-ACE9-6A9C-38AA-C479A3AAA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013" y="3501007"/>
            <a:ext cx="2713856" cy="336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544845-6084-8776-5190-B3814B070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941" y="3568757"/>
            <a:ext cx="495300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3668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00EFC4DD-BEB4-4A7B-A4FC-6A7FB835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sz="3600" b="1" u="sng" dirty="0">
                <a:solidFill>
                  <a:schemeClr val="accent6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NADA NOS SEPARARÁ</a:t>
            </a:r>
          </a:p>
        </p:txBody>
      </p:sp>
      <p:sp>
        <p:nvSpPr>
          <p:cNvPr id="32771" name="Rectángulo 7">
            <a:extLst>
              <a:ext uri="{FF2B5EF4-FFF2-40B4-BE49-F238E27FC236}">
                <a16:creationId xmlns:a16="http://schemas.microsoft.com/office/drawing/2014/main" id="{937ACCBD-CA71-46D6-BE58-78A4E03F5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260475"/>
            <a:ext cx="90011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 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separará,</a:t>
            </a:r>
          </a:p>
          <a:p>
            <a:pPr eaLnBrk="1" hangingPunct="1">
              <a:lnSpc>
                <a:spcPct val="150000"/>
              </a:lnSpc>
              <a:buFont typeface="Wingdings 3" panose="05040102010807070707" pitchFamily="18" charset="2"/>
              <a:buNone/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nada nos separará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latin typeface="Comic Sans MS" panose="030F0702030302020204" pitchFamily="66" charset="0"/>
                <a:cs typeface="Times New Roman" panose="02020603050405020304" pitchFamily="18" charset="0"/>
              </a:rPr>
              <a:t>del amor de Dios. (bis)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</a:pPr>
            <a:r>
              <a:rPr lang="es-ES" altLang="es-ES" sz="32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2772" name="Picture 2" descr="Evangelio Seglar para el Domingo XXVII del Tiempo Ordinario (7 - Octubre -  2018) - Laicos - Ciudad Redonda">
            <a:extLst>
              <a:ext uri="{FF2B5EF4-FFF2-40B4-BE49-F238E27FC236}">
                <a16:creationId xmlns:a16="http://schemas.microsoft.com/office/drawing/2014/main" id="{38CF1E9D-B5FC-4E26-B87D-2C38F3BAD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36613"/>
            <a:ext cx="4529137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0" descr="corazon-imagen-animada-0861">
            <a:extLst>
              <a:ext uri="{FF2B5EF4-FFF2-40B4-BE49-F238E27FC236}">
                <a16:creationId xmlns:a16="http://schemas.microsoft.com/office/drawing/2014/main" id="{2A51D5CB-B08F-4ECF-8437-9D8CAB8895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773238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ángulo 3">
            <a:extLst>
              <a:ext uri="{FF2B5EF4-FFF2-40B4-BE49-F238E27FC236}">
                <a16:creationId xmlns:a16="http://schemas.microsoft.com/office/drawing/2014/main" id="{B6497F80-748C-C037-0E5F-E742851EB5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33375"/>
            <a:ext cx="8012112" cy="577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Somos ciudadanos de un mundo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que fue creado como casa de todos,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como el hogar de una gran familia,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donde todos vivamos en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4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Por eso estamos aquí; 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conmigo puedes contar.(laralara)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dejaré mi equipaje a un lado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para tener bien abiertas las manos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rial Rounded MT Bold" panose="020F0704030504030204" pitchFamily="34" charset="0"/>
              </a:rPr>
              <a:t>y el corazón lleno de sol.	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1800">
              <a:solidFill>
                <a:srgbClr val="000000"/>
              </a:solidFill>
              <a:latin typeface="Comic Sans MS" panose="030F0702030302020204" pitchFamily="66" charset="0"/>
              <a:ea typeface="Calibri" panose="020F0502020204030204" pitchFamily="34" charset="0"/>
              <a:cs typeface="Arial Rounded MT Bold" panose="020F0704030504030204" pitchFamily="34" charset="0"/>
            </a:endParaRPr>
          </a:p>
        </p:txBody>
      </p:sp>
      <p:sp>
        <p:nvSpPr>
          <p:cNvPr id="7171" name="CuadroTexto 4">
            <a:extLst>
              <a:ext uri="{FF2B5EF4-FFF2-40B4-BE49-F238E27FC236}">
                <a16:creationId xmlns:a16="http://schemas.microsoft.com/office/drawing/2014/main" id="{C41CF98C-450A-8BB8-1B85-5072FFBC5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6165850"/>
            <a:ext cx="539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A1EFC597-5A10-F88D-542A-2F7FBC3199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18584943">
            <a:off x="4997390" y="3413266"/>
            <a:ext cx="4432945" cy="751848"/>
          </a:xfrm>
          <a:prstGeom prst="rect">
            <a:avLst/>
          </a:prstGeom>
          <a:noFill/>
        </p:spPr>
      </p:pic>
      <p:pic>
        <p:nvPicPr>
          <p:cNvPr id="7173" name="Picture 6" descr="Mundo Positivo - Home | Facebook">
            <a:extLst>
              <a:ext uri="{FF2B5EF4-FFF2-40B4-BE49-F238E27FC236}">
                <a16:creationId xmlns:a16="http://schemas.microsoft.com/office/drawing/2014/main" id="{9D96357E-35AF-B1A2-49A8-8D550610B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950" y="188913"/>
            <a:ext cx="201295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C24F4D6-A40F-0D22-0844-65875AB9B9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062787" y="5613908"/>
            <a:ext cx="4432945" cy="751848"/>
          </a:xfrm>
          <a:prstGeom prst="rect">
            <a:avLst/>
          </a:prstGeom>
          <a:noFill/>
        </p:spPr>
      </p:pic>
      <p:pic>
        <p:nvPicPr>
          <p:cNvPr id="7175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FFBDF3DB-EA4C-120A-3D71-F3D27618A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3" y="5207000"/>
            <a:ext cx="1792287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CuadroTexto">
            <a:extLst>
              <a:ext uri="{FF2B5EF4-FFF2-40B4-BE49-F238E27FC236}">
                <a16:creationId xmlns:a16="http://schemas.microsoft.com/office/drawing/2014/main" id="{A22D7295-9D8F-23E3-1A47-8E3A8C72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" altLang="es-ES" sz="4400"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505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BCE112DA-745B-45BA-8739-9E44E7A8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835025"/>
            <a:ext cx="7640637" cy="5084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20" name="5 Rectángulo">
            <a:extLst>
              <a:ext uri="{FF2B5EF4-FFF2-40B4-BE49-F238E27FC236}">
                <a16:creationId xmlns:a16="http://schemas.microsoft.com/office/drawing/2014/main" id="{4FFC08F9-3984-8D18-7F25-0830C59B3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661025"/>
            <a:ext cx="3673475" cy="522288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Título">
            <a:extLst>
              <a:ext uri="{FF2B5EF4-FFF2-40B4-BE49-F238E27FC236}">
                <a16:creationId xmlns:a16="http://schemas.microsoft.com/office/drawing/2014/main" id="{A388CD7E-4941-4AFD-B1D0-B39E356D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44624"/>
            <a:ext cx="7993063" cy="796925"/>
          </a:xfrm>
        </p:spPr>
        <p:txBody>
          <a:bodyPr/>
          <a:lstStyle/>
          <a:p>
            <a:pPr algn="r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CORAZÓN DE MARÍA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227" name="4 CuadroTexto">
            <a:extLst>
              <a:ext uri="{FF2B5EF4-FFF2-40B4-BE49-F238E27FC236}">
                <a16:creationId xmlns:a16="http://schemas.microsoft.com/office/drawing/2014/main" id="{47F71C48-8093-4626-9F72-00867FC0DD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764704"/>
            <a:ext cx="8389938" cy="50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Virgen del silencio, preferida del Señor,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madre y consuelo en el dolor,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a ti siempre acudimos cuando todo nos va mal.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María danos fuerza en el andar.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Tu inmensa hermosura coronada de humildad,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nos muestra la senda por la que hemos de avanzar.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Somos hijos tuyos, haznos dóciles a Dios.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Aparta de nosotros aquello que nos impide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ser fieles al Señor.</a:t>
            </a:r>
          </a:p>
        </p:txBody>
      </p:sp>
      <p:sp>
        <p:nvSpPr>
          <p:cNvPr id="52228" name="CuadroTexto 1">
            <a:extLst>
              <a:ext uri="{FF2B5EF4-FFF2-40B4-BE49-F238E27FC236}">
                <a16:creationId xmlns:a16="http://schemas.microsoft.com/office/drawing/2014/main" id="{C04B5CEC-A541-41A7-A53C-39FDCD766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1/4</a:t>
            </a:r>
          </a:p>
        </p:txBody>
      </p:sp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ADA1A80-C0B8-CD2A-14AE-134CC1AFC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731" y="5019496"/>
            <a:ext cx="1856516" cy="170080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María,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guárdanos del mal,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danos tú la fortaleza para a Cristo predicar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venciendo los egoísmos,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superando los problemas.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Madre me consagro a tu amor de corazón. 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>
          <a:xfrm>
            <a:off x="3203848" y="4005064"/>
            <a:ext cx="2961104" cy="277872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50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Virgen disponible a la voluntad de Dios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tu presencia inunda de amor nuestro corazón.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Quiero agradecerte en tu espera silenciosa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de momentos en que me olvidé de ti.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mientras la vida sigue su ritmo normal.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Tú te haces presente en nuestro mundo real.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Creen que eres quimera, sueño e imaginación,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pero Tú, María, no haces caso y nos esperas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siempre esperas con amor.</a:t>
            </a: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943819"/>
            <a:ext cx="1939121" cy="17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36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B591C373-550B-454A-B4F1-2B68698A3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33375"/>
            <a:ext cx="8389937" cy="4229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Corazón de María,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guárdanos del mal,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y danos tú la fortaleza para a Cristo predicar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venciendo los egoísmos,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superando los problemas.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600" b="1" dirty="0">
                <a:solidFill>
                  <a:schemeClr val="tx1"/>
                </a:solidFill>
                <a:latin typeface="Comic Sans MS" panose="030F0702030302020204" pitchFamily="66" charset="0"/>
                <a:ea typeface="Open Sans" panose="020B0606030504020204" pitchFamily="34" charset="0"/>
                <a:cs typeface="Open Sans" panose="020B0606030504020204" pitchFamily="34" charset="0"/>
              </a:rPr>
              <a:t>Madre me consagro a tu amor de corazón. 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600" b="1" dirty="0">
              <a:solidFill>
                <a:schemeClr val="tx1"/>
              </a:solidFill>
              <a:latin typeface="Comic Sans MS" panose="030F0702030302020204" pitchFamily="66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251" name="CuadroTexto 1">
            <a:extLst>
              <a:ext uri="{FF2B5EF4-FFF2-40B4-BE49-F238E27FC236}">
                <a16:creationId xmlns:a16="http://schemas.microsoft.com/office/drawing/2014/main" id="{355EE699-505F-45FF-8191-80B859E3E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381750"/>
            <a:ext cx="4940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4/4</a:t>
            </a:r>
          </a:p>
        </p:txBody>
      </p:sp>
      <p:pic>
        <p:nvPicPr>
          <p:cNvPr id="2" name="Imagen 1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7FE475A-9ECE-EA52-C6D6-375462B9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/>
          <a:stretch/>
        </p:blipFill>
        <p:spPr>
          <a:xfrm>
            <a:off x="3203848" y="3933056"/>
            <a:ext cx="2961104" cy="277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3253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137511"/>
            <a:ext cx="5255367" cy="4302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113" y="34925"/>
            <a:ext cx="8229600" cy="1371600"/>
          </a:xfrm>
        </p:spPr>
        <p:txBody>
          <a:bodyPr/>
          <a:lstStyle/>
          <a:p>
            <a:pPr eaLnBrk="1" hangingPunct="1"/>
            <a:r>
              <a:rPr lang="es-ES" altLang="es-ES" sz="4400" b="1">
                <a:solidFill>
                  <a:srgbClr val="339933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563924" y="339604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69652" y="2957949"/>
            <a:ext cx="1138474" cy="104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uadroTexto 2">
            <a:extLst>
              <a:ext uri="{FF2B5EF4-FFF2-40B4-BE49-F238E27FC236}">
                <a16:creationId xmlns:a16="http://schemas.microsoft.com/office/drawing/2014/main" id="{D1AD6F36-9528-B9EA-5D32-6C0DBB2B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3375"/>
            <a:ext cx="8868791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2900" b="1" dirty="0">
                <a:solidFill>
                  <a:srgbClr val="339933"/>
                </a:solidFill>
                <a:latin typeface="Comic Sans MS" panose="030F0702030302020204" pitchFamily="66" charset="0"/>
              </a:rPr>
              <a:t>XXV DOMINGO DEL TIEMPO ORDINARIO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9372642D-D0DB-B0F8-B293-16F7A6B1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027" y="4149080"/>
            <a:ext cx="1309276" cy="2667618"/>
          </a:xfrm>
          <a:prstGeom prst="rect">
            <a:avLst/>
          </a:prstGeom>
        </p:spPr>
      </p:pic>
      <p:sp>
        <p:nvSpPr>
          <p:cNvPr id="2" name="CuadroTexto 2">
            <a:extLst>
              <a:ext uri="{FF2B5EF4-FFF2-40B4-BE49-F238E27FC236}">
                <a16:creationId xmlns:a16="http://schemas.microsoft.com/office/drawing/2014/main" id="{E4617B75-32CB-AF24-F9CC-3B13A3795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1831" y="1714668"/>
            <a:ext cx="454064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/>
            <a:r>
              <a:rPr lang="es-ES" altLang="es-ES" sz="3600" b="1" dirty="0">
                <a:latin typeface="Comic Sans MS" panose="030F0702030302020204" pitchFamily="66" charset="0"/>
              </a:rPr>
              <a:t>Jornada Mundial del Migrante y del Refugiado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FFAB678-7722-25B8-DB25-1B75DD98E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29" y="1124744"/>
            <a:ext cx="3875902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7FC7E6A8-5C85-6A3D-F161-961945197D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28638" y="1052513"/>
            <a:ext cx="8507412" cy="4679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 tu inmensa Gloria te alabamos,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bendecimos, te adoramos,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 glorificamos, te damos gracias.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Dios, Rey celestial, Dios Padre Todopoderoso,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Señor, Hijo único,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Señor Dios, Cordero de Dios, Hijo del Padre.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_tradnl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10243" name="1 CuadroTexto">
            <a:extLst>
              <a:ext uri="{FF2B5EF4-FFF2-40B4-BE49-F238E27FC236}">
                <a16:creationId xmlns:a16="http://schemas.microsoft.com/office/drawing/2014/main" id="{BEEA5BAC-74C1-5110-E53A-B1A7AA9385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260350"/>
            <a:ext cx="4895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</a:rPr>
              <a:t>HIMNO DE GLORIA</a:t>
            </a:r>
            <a:endParaRPr lang="es-ES" altLang="es-ES" sz="3600" b="1" u="sng" dirty="0">
              <a:solidFill>
                <a:srgbClr val="339933"/>
              </a:solidFill>
              <a:latin typeface="Comic Sans MS" panose="030F0702030302020204" pitchFamily="66" charset="0"/>
            </a:endParaRPr>
          </a:p>
        </p:txBody>
      </p:sp>
      <p:sp>
        <p:nvSpPr>
          <p:cNvPr id="10244" name="6 CuadroTexto">
            <a:extLst>
              <a:ext uri="{FF2B5EF4-FFF2-40B4-BE49-F238E27FC236}">
                <a16:creationId xmlns:a16="http://schemas.microsoft.com/office/drawing/2014/main" id="{5DBAEAEB-EBC4-2239-C077-910927F0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  <p:pic>
        <p:nvPicPr>
          <p:cNvPr id="10245" name="Imagen 5" descr="Bautismo del Señor | SSCC">
            <a:extLst>
              <a:ext uri="{FF2B5EF4-FFF2-40B4-BE49-F238E27FC236}">
                <a16:creationId xmlns:a16="http://schemas.microsoft.com/office/drawing/2014/main" id="{9FC70782-D98C-A6A1-CECF-8F1E0DD0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4221163"/>
            <a:ext cx="2165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7D1F770A-0573-A38D-8678-2C9B753854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8313" y="404813"/>
            <a:ext cx="8507412" cy="51117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GLORIA A DIOS EN EL CIELO Y EN LA TIERRA PAZ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latin typeface="Comic Sans MS" panose="030F0702030302020204" pitchFamily="66" charset="0"/>
              </a:rPr>
              <a:t>A LOS HOMBRES QUE AMA EL SEÑOR.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000" b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ten piedad de nosotros,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quitas el pecado del mundo, atiende a nuestra súplica,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Tú que estás sentado a la derecha del Padre, 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ten piedad de nosotros.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endParaRPr lang="es-ES" altLang="es-ES" sz="1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Porque sólo Tú eres santo, sólo Tú, Señor,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sólo Tú Altísimo Jesucristo,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dirty="0">
                <a:latin typeface="Comic Sans MS" panose="030F0702030302020204" pitchFamily="66" charset="0"/>
              </a:rPr>
              <a:t>con el Espíritu Santo en la gloria de Dios Padre.</a:t>
            </a: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FontTx/>
              <a:buNone/>
            </a:pPr>
            <a:r>
              <a:rPr lang="es-ES" altLang="es-ES" sz="2200" b="1" dirty="0">
                <a:latin typeface="Comic Sans MS" panose="030F0702030302020204" pitchFamily="66" charset="0"/>
              </a:rPr>
              <a:t>Amén.</a:t>
            </a:r>
            <a:endParaRPr lang="es-ES_tradnl" altLang="es-ES" sz="2200" b="1" dirty="0">
              <a:latin typeface="Comic Sans MS" panose="030F0702030302020204" pitchFamily="66" charset="0"/>
            </a:endParaRPr>
          </a:p>
        </p:txBody>
      </p:sp>
      <p:sp>
        <p:nvSpPr>
          <p:cNvPr id="11267" name="6 CuadroTexto">
            <a:extLst>
              <a:ext uri="{FF2B5EF4-FFF2-40B4-BE49-F238E27FC236}">
                <a16:creationId xmlns:a16="http://schemas.microsoft.com/office/drawing/2014/main" id="{4AD35215-1478-C152-7CB3-FF577A7D1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6261100"/>
            <a:ext cx="558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  <p:pic>
        <p:nvPicPr>
          <p:cNvPr id="11268" name="Imagen 4" descr="Bautismo del Señor | SSCC">
            <a:extLst>
              <a:ext uri="{FF2B5EF4-FFF2-40B4-BE49-F238E27FC236}">
                <a16:creationId xmlns:a16="http://schemas.microsoft.com/office/drawing/2014/main" id="{7510539A-46CA-3281-A0CF-F46D7AA5E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3640138"/>
            <a:ext cx="2333625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445AC8F-C2D6-4D95-FDB7-3B5F64A98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450" y="115888"/>
            <a:ext cx="8229600" cy="871537"/>
          </a:xfrm>
        </p:spPr>
        <p:txBody>
          <a:bodyPr/>
          <a:lstStyle/>
          <a:p>
            <a:pPr algn="r" eaLnBrk="1" hangingPunct="1"/>
            <a:r>
              <a:rPr lang="es-ES_tradnl" altLang="es-ES" sz="40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sz="4000" b="1" u="sng" dirty="0">
              <a:solidFill>
                <a:srgbClr val="339933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pic>
        <p:nvPicPr>
          <p:cNvPr id="16388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6F0BA714-0066-49F7-D827-8CC88B9AE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8632" y="3763914"/>
            <a:ext cx="3107055" cy="2608053"/>
          </a:xfrm>
          <a:custGeom>
            <a:avLst/>
            <a:gdLst>
              <a:gd name="connsiteX0" fmla="*/ 0 w 3054574"/>
              <a:gd name="connsiteY0" fmla="*/ 0 h 2564185"/>
              <a:gd name="connsiteX1" fmla="*/ 570187 w 3054574"/>
              <a:gd name="connsiteY1" fmla="*/ 0 h 2564185"/>
              <a:gd name="connsiteX2" fmla="*/ 1048737 w 3054574"/>
              <a:gd name="connsiteY2" fmla="*/ 0 h 2564185"/>
              <a:gd name="connsiteX3" fmla="*/ 1588378 w 3054574"/>
              <a:gd name="connsiteY3" fmla="*/ 0 h 2564185"/>
              <a:gd name="connsiteX4" fmla="*/ 2128020 w 3054574"/>
              <a:gd name="connsiteY4" fmla="*/ 0 h 2564185"/>
              <a:gd name="connsiteX5" fmla="*/ 2576024 w 3054574"/>
              <a:gd name="connsiteY5" fmla="*/ 0 h 2564185"/>
              <a:gd name="connsiteX6" fmla="*/ 3054574 w 3054574"/>
              <a:gd name="connsiteY6" fmla="*/ 0 h 2564185"/>
              <a:gd name="connsiteX7" fmla="*/ 3054574 w 3054574"/>
              <a:gd name="connsiteY7" fmla="*/ 564121 h 2564185"/>
              <a:gd name="connsiteX8" fmla="*/ 3054574 w 3054574"/>
              <a:gd name="connsiteY8" fmla="*/ 1076958 h 2564185"/>
              <a:gd name="connsiteX9" fmla="*/ 3054574 w 3054574"/>
              <a:gd name="connsiteY9" fmla="*/ 1641078 h 2564185"/>
              <a:gd name="connsiteX10" fmla="*/ 3054574 w 3054574"/>
              <a:gd name="connsiteY10" fmla="*/ 2564185 h 2564185"/>
              <a:gd name="connsiteX11" fmla="*/ 2545478 w 3054574"/>
              <a:gd name="connsiteY11" fmla="*/ 2564185 h 2564185"/>
              <a:gd name="connsiteX12" fmla="*/ 2036383 w 3054574"/>
              <a:gd name="connsiteY12" fmla="*/ 2564185 h 2564185"/>
              <a:gd name="connsiteX13" fmla="*/ 1466196 w 3054574"/>
              <a:gd name="connsiteY13" fmla="*/ 2564185 h 2564185"/>
              <a:gd name="connsiteX14" fmla="*/ 987646 w 3054574"/>
              <a:gd name="connsiteY14" fmla="*/ 2564185 h 2564185"/>
              <a:gd name="connsiteX15" fmla="*/ 0 w 3054574"/>
              <a:gd name="connsiteY15" fmla="*/ 2564185 h 2564185"/>
              <a:gd name="connsiteX16" fmla="*/ 0 w 3054574"/>
              <a:gd name="connsiteY16" fmla="*/ 2076990 h 2564185"/>
              <a:gd name="connsiteX17" fmla="*/ 0 w 3054574"/>
              <a:gd name="connsiteY17" fmla="*/ 1564153 h 2564185"/>
              <a:gd name="connsiteX18" fmla="*/ 0 w 3054574"/>
              <a:gd name="connsiteY18" fmla="*/ 1102600 h 2564185"/>
              <a:gd name="connsiteX19" fmla="*/ 0 w 3054574"/>
              <a:gd name="connsiteY19" fmla="*/ 666688 h 2564185"/>
              <a:gd name="connsiteX20" fmla="*/ 0 w 3054574"/>
              <a:gd name="connsiteY20" fmla="*/ 0 h 2564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54574" h="2564185" fill="none" extrusionOk="0">
                <a:moveTo>
                  <a:pt x="0" y="0"/>
                </a:moveTo>
                <a:cubicBezTo>
                  <a:pt x="213319" y="-8214"/>
                  <a:pt x="333091" y="65837"/>
                  <a:pt x="570187" y="0"/>
                </a:cubicBezTo>
                <a:cubicBezTo>
                  <a:pt x="807283" y="-65837"/>
                  <a:pt x="946998" y="4813"/>
                  <a:pt x="1048737" y="0"/>
                </a:cubicBezTo>
                <a:cubicBezTo>
                  <a:pt x="1150476" y="-4813"/>
                  <a:pt x="1429439" y="38558"/>
                  <a:pt x="1588378" y="0"/>
                </a:cubicBezTo>
                <a:cubicBezTo>
                  <a:pt x="1747317" y="-38558"/>
                  <a:pt x="2011722" y="61343"/>
                  <a:pt x="2128020" y="0"/>
                </a:cubicBezTo>
                <a:cubicBezTo>
                  <a:pt x="2244318" y="-61343"/>
                  <a:pt x="2378752" y="11470"/>
                  <a:pt x="2576024" y="0"/>
                </a:cubicBezTo>
                <a:cubicBezTo>
                  <a:pt x="2773296" y="-11470"/>
                  <a:pt x="2849304" y="52212"/>
                  <a:pt x="3054574" y="0"/>
                </a:cubicBezTo>
                <a:cubicBezTo>
                  <a:pt x="3077510" y="160387"/>
                  <a:pt x="3033599" y="297147"/>
                  <a:pt x="3054574" y="564121"/>
                </a:cubicBezTo>
                <a:cubicBezTo>
                  <a:pt x="3075549" y="831095"/>
                  <a:pt x="3048858" y="966878"/>
                  <a:pt x="3054574" y="1076958"/>
                </a:cubicBezTo>
                <a:cubicBezTo>
                  <a:pt x="3060290" y="1187038"/>
                  <a:pt x="3050079" y="1436438"/>
                  <a:pt x="3054574" y="1641078"/>
                </a:cubicBezTo>
                <a:cubicBezTo>
                  <a:pt x="3059069" y="1845718"/>
                  <a:pt x="3034736" y="2107973"/>
                  <a:pt x="3054574" y="2564185"/>
                </a:cubicBezTo>
                <a:cubicBezTo>
                  <a:pt x="2827984" y="2609907"/>
                  <a:pt x="2712020" y="2555427"/>
                  <a:pt x="2545478" y="2564185"/>
                </a:cubicBezTo>
                <a:cubicBezTo>
                  <a:pt x="2378936" y="2572943"/>
                  <a:pt x="2223741" y="2520194"/>
                  <a:pt x="2036383" y="2564185"/>
                </a:cubicBezTo>
                <a:cubicBezTo>
                  <a:pt x="1849026" y="2608176"/>
                  <a:pt x="1584095" y="2534983"/>
                  <a:pt x="1466196" y="2564185"/>
                </a:cubicBezTo>
                <a:cubicBezTo>
                  <a:pt x="1348297" y="2593387"/>
                  <a:pt x="1086062" y="2512074"/>
                  <a:pt x="987646" y="2564185"/>
                </a:cubicBezTo>
                <a:cubicBezTo>
                  <a:pt x="889230" y="2616296"/>
                  <a:pt x="276185" y="2563634"/>
                  <a:pt x="0" y="2564185"/>
                </a:cubicBezTo>
                <a:cubicBezTo>
                  <a:pt x="-8558" y="2363414"/>
                  <a:pt x="33520" y="2225419"/>
                  <a:pt x="0" y="2076990"/>
                </a:cubicBezTo>
                <a:cubicBezTo>
                  <a:pt x="-33520" y="1928561"/>
                  <a:pt x="31887" y="1815538"/>
                  <a:pt x="0" y="1564153"/>
                </a:cubicBezTo>
                <a:cubicBezTo>
                  <a:pt x="-31887" y="1312768"/>
                  <a:pt x="36087" y="1213809"/>
                  <a:pt x="0" y="1102600"/>
                </a:cubicBezTo>
                <a:cubicBezTo>
                  <a:pt x="-36087" y="991391"/>
                  <a:pt x="49926" y="857860"/>
                  <a:pt x="0" y="666688"/>
                </a:cubicBezTo>
                <a:cubicBezTo>
                  <a:pt x="-49926" y="475516"/>
                  <a:pt x="44771" y="296683"/>
                  <a:pt x="0" y="0"/>
                </a:cubicBezTo>
                <a:close/>
              </a:path>
              <a:path w="3054574" h="2564185" stroke="0" extrusionOk="0">
                <a:moveTo>
                  <a:pt x="0" y="0"/>
                </a:moveTo>
                <a:cubicBezTo>
                  <a:pt x="155637" y="-31432"/>
                  <a:pt x="334915" y="40159"/>
                  <a:pt x="509096" y="0"/>
                </a:cubicBezTo>
                <a:cubicBezTo>
                  <a:pt x="683277" y="-40159"/>
                  <a:pt x="786373" y="56285"/>
                  <a:pt x="987646" y="0"/>
                </a:cubicBezTo>
                <a:cubicBezTo>
                  <a:pt x="1188919" y="-56285"/>
                  <a:pt x="1374782" y="42199"/>
                  <a:pt x="1557833" y="0"/>
                </a:cubicBezTo>
                <a:cubicBezTo>
                  <a:pt x="1740884" y="-42199"/>
                  <a:pt x="1930335" y="42136"/>
                  <a:pt x="2066928" y="0"/>
                </a:cubicBezTo>
                <a:cubicBezTo>
                  <a:pt x="2203521" y="-42136"/>
                  <a:pt x="2662170" y="87577"/>
                  <a:pt x="3054574" y="0"/>
                </a:cubicBezTo>
                <a:cubicBezTo>
                  <a:pt x="3099195" y="133048"/>
                  <a:pt x="3052644" y="265981"/>
                  <a:pt x="3054574" y="435911"/>
                </a:cubicBezTo>
                <a:cubicBezTo>
                  <a:pt x="3056504" y="605841"/>
                  <a:pt x="3045789" y="808724"/>
                  <a:pt x="3054574" y="923107"/>
                </a:cubicBezTo>
                <a:cubicBezTo>
                  <a:pt x="3063359" y="1037490"/>
                  <a:pt x="3053981" y="1312908"/>
                  <a:pt x="3054574" y="1461585"/>
                </a:cubicBezTo>
                <a:cubicBezTo>
                  <a:pt x="3055167" y="1610262"/>
                  <a:pt x="3029739" y="1707307"/>
                  <a:pt x="3054574" y="1897497"/>
                </a:cubicBezTo>
                <a:cubicBezTo>
                  <a:pt x="3079409" y="2087687"/>
                  <a:pt x="3010534" y="2388518"/>
                  <a:pt x="3054574" y="2564185"/>
                </a:cubicBezTo>
                <a:cubicBezTo>
                  <a:pt x="2936462" y="2580764"/>
                  <a:pt x="2728300" y="2552453"/>
                  <a:pt x="2484387" y="2564185"/>
                </a:cubicBezTo>
                <a:cubicBezTo>
                  <a:pt x="2240474" y="2575917"/>
                  <a:pt x="2150096" y="2533460"/>
                  <a:pt x="2036383" y="2564185"/>
                </a:cubicBezTo>
                <a:cubicBezTo>
                  <a:pt x="1922670" y="2594910"/>
                  <a:pt x="1740483" y="2510760"/>
                  <a:pt x="1588378" y="2564185"/>
                </a:cubicBezTo>
                <a:cubicBezTo>
                  <a:pt x="1436273" y="2617610"/>
                  <a:pt x="1226188" y="2532938"/>
                  <a:pt x="1079283" y="2564185"/>
                </a:cubicBezTo>
                <a:cubicBezTo>
                  <a:pt x="932378" y="2595432"/>
                  <a:pt x="767024" y="2553964"/>
                  <a:pt x="600733" y="2564185"/>
                </a:cubicBezTo>
                <a:cubicBezTo>
                  <a:pt x="434442" y="2574406"/>
                  <a:pt x="261647" y="2541353"/>
                  <a:pt x="0" y="2564185"/>
                </a:cubicBezTo>
                <a:cubicBezTo>
                  <a:pt x="-10547" y="2324825"/>
                  <a:pt x="1536" y="2238872"/>
                  <a:pt x="0" y="2000064"/>
                </a:cubicBezTo>
                <a:cubicBezTo>
                  <a:pt x="-1536" y="1761256"/>
                  <a:pt x="24901" y="1675412"/>
                  <a:pt x="0" y="1564153"/>
                </a:cubicBezTo>
                <a:cubicBezTo>
                  <a:pt x="-24901" y="1452894"/>
                  <a:pt x="33733" y="1241088"/>
                  <a:pt x="0" y="1102600"/>
                </a:cubicBezTo>
                <a:cubicBezTo>
                  <a:pt x="-33733" y="964112"/>
                  <a:pt x="22155" y="715932"/>
                  <a:pt x="0" y="615404"/>
                </a:cubicBezTo>
                <a:cubicBezTo>
                  <a:pt x="-22155" y="514876"/>
                  <a:pt x="71728" y="27938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73C9098-6988-1685-2F46-34C1CDD6DE3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25538"/>
            <a:ext cx="8567737" cy="5184775"/>
          </a:xfrm>
        </p:spPr>
        <p:txBody>
          <a:bodyPr rtlCol="0">
            <a:normAutofit/>
          </a:bodyPr>
          <a:lstStyle/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PRIMERA LECTURA</a:t>
            </a:r>
            <a:r>
              <a:rPr lang="es-ES_tradnl" sz="2800" b="1" dirty="0">
                <a:latin typeface="Comic Sans MS" pitchFamily="66" charset="0"/>
              </a:rPr>
              <a:t>: </a:t>
            </a: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Libro del Isaías</a:t>
            </a: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3224213" indent="-3224213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4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SALMO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Cerca está el Señor de los que lo invocan.</a:t>
            </a: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800" b="1" u="sng" dirty="0"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latin typeface="Comic Sans MS" pitchFamily="66" charset="0"/>
              </a:rPr>
              <a:t>SEGUNDA LECTURA:</a:t>
            </a:r>
            <a:r>
              <a:rPr lang="es-ES_tradnl" sz="2800" b="1" dirty="0"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Carta del apóstol san Pablo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339933"/>
                </a:solidFill>
                <a:latin typeface="Comic Sans MS" pitchFamily="66" charset="0"/>
              </a:rPr>
              <a:t>a los Filipenses</a:t>
            </a:r>
            <a:r>
              <a:rPr lang="es-ES_tradnl" sz="2800" b="1" dirty="0">
                <a:solidFill>
                  <a:srgbClr val="339933"/>
                </a:solidFill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0BDC3FA-E842-3372-9859-C012C9FF436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5288" y="1052736"/>
            <a:ext cx="8748712" cy="3886200"/>
          </a:xfrm>
        </p:spPr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Junto a Ti, Jesús, rezaré,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tu palabra quiero vivir.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Tú me haces sencillo, Señor,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 tus manos me dejaré.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endParaRPr kumimoji="0" lang="es-ES" altLang="es-E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aleluya,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2278F">
                  <a:lumMod val="75000"/>
                </a:srgbClr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aleluya, a-le-</a:t>
            </a:r>
            <a:r>
              <a:rPr kumimoji="0" lang="es-ES" altLang="es-E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lu</a:t>
            </a:r>
            <a:r>
              <a:rPr kumimoji="0" lang="es-ES" altLang="es-E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-ya  (bis)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3600" b="1" dirty="0">
              <a:latin typeface="Comic Sans MS" panose="030F0702030302020204" pitchFamily="66" charset="0"/>
            </a:endParaRPr>
          </a:p>
        </p:txBody>
      </p:sp>
      <p:pic>
        <p:nvPicPr>
          <p:cNvPr id="10244" name="3 Imagen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28450155-3834-62DA-1942-EC13021DD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03" y="3356992"/>
            <a:ext cx="3391329" cy="271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66222C7-206B-C50C-E542-C8E99CEB1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41" y="5060827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4">
            <a:extLst>
              <a:ext uri="{FF2B5EF4-FFF2-40B4-BE49-F238E27FC236}">
                <a16:creationId xmlns:a16="http://schemas.microsoft.com/office/drawing/2014/main" id="{723FD601-7F1C-F810-82BF-E533631EE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752" y="116632"/>
            <a:ext cx="626469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339933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JUNTO A TI, JESÚS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uadroTexto 2">
            <a:extLst>
              <a:ext uri="{FF2B5EF4-FFF2-40B4-BE49-F238E27FC236}">
                <a16:creationId xmlns:a16="http://schemas.microsoft.com/office/drawing/2014/main" id="{879831EE-D2F7-50E3-A490-34B619C1A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82563"/>
            <a:ext cx="299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000" b="1" dirty="0">
                <a:solidFill>
                  <a:srgbClr val="339933"/>
                </a:solidFill>
                <a:latin typeface="Comic Sans MS" panose="030F0702030302020204" pitchFamily="66" charset="0"/>
              </a:rPr>
              <a:t>san Mateo 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7D9B3E-83EF-0DFE-10EC-BC82CE1FC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764704"/>
            <a:ext cx="8757096" cy="1512168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171450" indent="-171450" algn="l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3100" b="1" dirty="0">
                <a:latin typeface="Comic Sans MS" pitchFamily="66" charset="0"/>
              </a:rPr>
              <a:t>¿Vas a tener tú envidia porque yo soy bueno?</a:t>
            </a:r>
          </a:p>
        </p:txBody>
      </p:sp>
      <p:pic>
        <p:nvPicPr>
          <p:cNvPr id="3" name="Imagen 2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DAA09BCC-1C65-4560-B358-9603C13FC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052" y="4365104"/>
            <a:ext cx="1203251" cy="2451594"/>
          </a:xfrm>
          <a:prstGeom prst="rect">
            <a:avLst/>
          </a:prstGeom>
        </p:spPr>
      </p:pic>
      <p:pic>
        <p:nvPicPr>
          <p:cNvPr id="2" name="Picture 2" descr="Homilía 20 de Septiembre de 2020 | Parroquia Nuestra Señora de la Almudena">
            <a:extLst>
              <a:ext uri="{FF2B5EF4-FFF2-40B4-BE49-F238E27FC236}">
                <a16:creationId xmlns:a16="http://schemas.microsoft.com/office/drawing/2014/main" id="{E0177780-4730-3057-EA42-BECD2FD16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58" y="1484784"/>
            <a:ext cx="7641094" cy="501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12365</TotalTime>
  <Words>1580</Words>
  <Application>Microsoft Office PowerPoint</Application>
  <PresentationFormat>Presentación en pantalla (4:3)</PresentationFormat>
  <Paragraphs>286</Paragraphs>
  <Slides>35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50" baseType="lpstr">
      <vt:lpstr>Arial</vt:lpstr>
      <vt:lpstr>Baskerville Old Face</vt:lpstr>
      <vt:lpstr>Bodoni MT Black</vt:lpstr>
      <vt:lpstr>Calibri</vt:lpstr>
      <vt:lpstr>Calibri Light</vt:lpstr>
      <vt:lpstr>Century Gothic</vt:lpstr>
      <vt:lpstr>Comic Sans MS</vt:lpstr>
      <vt:lpstr>Gabriola</vt:lpstr>
      <vt:lpstr>Open Sans</vt:lpstr>
      <vt:lpstr>Times New Roman</vt:lpstr>
      <vt:lpstr>Trebuchet MS</vt:lpstr>
      <vt:lpstr>Wingdings</vt:lpstr>
      <vt:lpstr>Wingdings 2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CRISTO NACE CADA DÍA</vt:lpstr>
      <vt:lpstr>Presentación de PowerPoint</vt:lpstr>
      <vt:lpstr>Presentación de PowerPoint</vt:lpstr>
      <vt:lpstr>NADA NOS SEPARARÁ</vt:lpstr>
      <vt:lpstr>Presentación de PowerPoint</vt:lpstr>
      <vt:lpstr>CORAZÓN DE MARÍA</vt:lpstr>
      <vt:lpstr>Presentación de PowerPoint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Fernando Cuartero (Gasindur)</cp:lastModifiedBy>
  <cp:revision>985</cp:revision>
  <dcterms:created xsi:type="dcterms:W3CDTF">2008-10-09T14:11:57Z</dcterms:created>
  <dcterms:modified xsi:type="dcterms:W3CDTF">2023-09-22T06:04:52Z</dcterms:modified>
</cp:coreProperties>
</file>