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3"/>
  </p:notesMasterIdLst>
  <p:sldIdLst>
    <p:sldId id="1417" r:id="rId2"/>
    <p:sldId id="1415" r:id="rId3"/>
    <p:sldId id="1416" r:id="rId4"/>
    <p:sldId id="1346" r:id="rId5"/>
    <p:sldId id="1146" r:id="rId6"/>
    <p:sldId id="1347" r:id="rId7"/>
    <p:sldId id="1297" r:id="rId8"/>
    <p:sldId id="1348" r:id="rId9"/>
    <p:sldId id="1313" r:id="rId10"/>
    <p:sldId id="1021" r:id="rId11"/>
    <p:sldId id="1292" r:id="rId12"/>
    <p:sldId id="1023" r:id="rId13"/>
    <p:sldId id="1024" r:id="rId14"/>
    <p:sldId id="1301" r:id="rId15"/>
    <p:sldId id="1026" r:id="rId16"/>
    <p:sldId id="1027" r:id="rId17"/>
    <p:sldId id="1028" r:id="rId18"/>
    <p:sldId id="1029" r:id="rId19"/>
    <p:sldId id="1030" r:id="rId20"/>
    <p:sldId id="1413" r:id="rId21"/>
    <p:sldId id="1414" r:id="rId22"/>
    <p:sldId id="1032" r:id="rId23"/>
    <p:sldId id="1418" r:id="rId24"/>
    <p:sldId id="1302" r:id="rId25"/>
    <p:sldId id="1303" r:id="rId26"/>
    <p:sldId id="1319" r:id="rId27"/>
    <p:sldId id="1036" r:id="rId28"/>
    <p:sldId id="857" r:id="rId29"/>
    <p:sldId id="1326" r:id="rId30"/>
    <p:sldId id="1327" r:id="rId31"/>
    <p:sldId id="1410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444" autoAdjust="0"/>
  </p:normalViewPr>
  <p:slideViewPr>
    <p:cSldViewPr>
      <p:cViewPr varScale="1">
        <p:scale>
          <a:sx n="77" d="100"/>
          <a:sy n="77" d="100"/>
        </p:scale>
        <p:origin x="106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26/09/2023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>
            <a:extLst>
              <a:ext uri="{FF2B5EF4-FFF2-40B4-BE49-F238E27FC236}">
                <a16:creationId xmlns:a16="http://schemas.microsoft.com/office/drawing/2014/main" id="{E22A7D63-FDC0-9268-D462-55A7E19DE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223" y="5733256"/>
            <a:ext cx="7344816" cy="40011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 dirty="0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3" name="2 Subtítulo">
            <a:extLst>
              <a:ext uri="{FF2B5EF4-FFF2-40B4-BE49-F238E27FC236}">
                <a16:creationId xmlns:a16="http://schemas.microsoft.com/office/drawing/2014/main" id="{FB4E45E3-2F67-2C98-B399-270F005DFF99}"/>
              </a:ext>
            </a:extLst>
          </p:cNvPr>
          <p:cNvSpPr txBox="1">
            <a:spLocks/>
          </p:cNvSpPr>
          <p:nvPr/>
        </p:nvSpPr>
        <p:spPr bwMode="auto">
          <a:xfrm>
            <a:off x="590550" y="6281737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 dirty="0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B6C5B7-0CFF-E5E3-A187-E05027B1F231}"/>
              </a:ext>
            </a:extLst>
          </p:cNvPr>
          <p:cNvSpPr txBox="1"/>
          <p:nvPr/>
        </p:nvSpPr>
        <p:spPr>
          <a:xfrm>
            <a:off x="395536" y="557697"/>
            <a:ext cx="4824536" cy="166718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BIENVENIDOS! 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C2DD3D0-35AD-515A-9141-ED226C2EE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288533" cy="465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7E6A53-A706-B08F-DF8C-4C62DE1DD9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4" r="16451" b="20157"/>
          <a:stretch/>
        </p:blipFill>
        <p:spPr>
          <a:xfrm>
            <a:off x="997223" y="2742751"/>
            <a:ext cx="3477518" cy="244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67A79BA9-F12B-9815-0126-0FF9F557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869069EE-4105-9506-7C14-4834CC61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A453C4-2913-BC3E-9B41-E64094CD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40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BB8334-CDA4-A584-7FC0-5DEBC7C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599" y="4878309"/>
            <a:ext cx="3095576" cy="183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ángulo 3">
            <a:extLst>
              <a:ext uri="{FF2B5EF4-FFF2-40B4-BE49-F238E27FC236}">
                <a16:creationId xmlns:a16="http://schemas.microsoft.com/office/drawing/2014/main" id="{65DECB2A-F1BB-82F1-72F1-2602C35A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9053513" cy="433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b="1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6148" name="CuadroTexto 4">
            <a:extLst>
              <a:ext uri="{FF2B5EF4-FFF2-40B4-BE49-F238E27FC236}">
                <a16:creationId xmlns:a16="http://schemas.microsoft.com/office/drawing/2014/main" id="{66843F4A-3DFB-DC18-1EA1-99CFF1B1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9" name="1 CuadroTexto">
            <a:extLst>
              <a:ext uri="{FF2B5EF4-FFF2-40B4-BE49-F238E27FC236}">
                <a16:creationId xmlns:a16="http://schemas.microsoft.com/office/drawing/2014/main" id="{A7DF0769-B18C-80BE-6963-B0B22754E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60350"/>
            <a:ext cx="547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SOMOS MISIONEROS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CA28CEB4-0428-8EE3-FED9-D02C1A31BF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95536" y="5126351"/>
            <a:ext cx="443294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XXVI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39250"/>
            <a:ext cx="1084989" cy="2210638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1DF614-384E-0360-AEF3-92AB72C4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89240"/>
            <a:ext cx="6408712" cy="11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7A446CE-4E96-BEE5-E1BE-A34ACE65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861308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Se arrepintió y fue. Los publicanos y las prostitutas van por delante de vosotros en el reino de Dios</a:t>
            </a:r>
          </a:p>
        </p:txBody>
      </p:sp>
      <p:pic>
        <p:nvPicPr>
          <p:cNvPr id="4" name="Picture 2" descr="Kamiano » El 'sí' en la vida de cada día">
            <a:extLst>
              <a:ext uri="{FF2B5EF4-FFF2-40B4-BE49-F238E27FC236}">
                <a16:creationId xmlns:a16="http://schemas.microsoft.com/office/drawing/2014/main" id="{5522D7C2-3490-1D37-D1CC-19B7C3D90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15709"/>
            <a:ext cx="5328592" cy="34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19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TESTIGOS DE LA </a:t>
            </a:r>
            <a:r>
              <a:rPr lang="es-ES" altLang="es-ES" sz="32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VERDAD</a:t>
            </a:r>
            <a:endParaRPr lang="es-ES" altLang="es-ES" b="1" dirty="0">
              <a:solidFill>
                <a:srgbClr val="339933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92150"/>
            <a:ext cx="9001125" cy="798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quiero palabras huecas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vidas que sepan a Dios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que aquel sueño se haga realidad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105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quiero palabras huecas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testigos hoy como ayer.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hablen de misericordia y de amor.</a:t>
            </a:r>
            <a:b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11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gritar al mundo que es tiempo de creer</a:t>
            </a:r>
            <a:b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decir a todos que aún se puede esperar</a:t>
            </a:r>
            <a:b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aún queda sitio para la libertad</a:t>
            </a:r>
            <a:b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hoy como ayer existen testigos de la verdad.</a:t>
            </a:r>
            <a:b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48133" name="Picture 6" descr="guayabara: febrero 2011">
            <a:extLst>
              <a:ext uri="{FF2B5EF4-FFF2-40B4-BE49-F238E27FC236}">
                <a16:creationId xmlns:a16="http://schemas.microsoft.com/office/drawing/2014/main" id="{08F93086-C196-443A-A593-72D59FFB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920750"/>
            <a:ext cx="38544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4B032158-CDE4-2437-AE64-A81C5171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5971">
            <a:off x="5496552" y="2172464"/>
            <a:ext cx="1795064" cy="16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33375"/>
            <a:ext cx="9001125" cy="825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quiero palabras huecas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vidas que se sepan dar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 que sufre en silencio soledad.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quiero palabras huecas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testigos hoy como ayer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entreguen su vida como Él.</a:t>
            </a:r>
            <a:b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gritar al mundo que es tiempo de creer</a:t>
            </a:r>
            <a:b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decir a todos que aún se puede esperar</a:t>
            </a:r>
            <a:b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aún queda sitio para la libertad</a:t>
            </a:r>
            <a:b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hoy como ayer existen testigos de la verdad.</a:t>
            </a:r>
            <a:b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es-ES" altLang="es-ES" sz="20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es-ES" altLang="es-ES" sz="2000" b="1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49156" name="Picture 6" descr="guayabara: febrero 2011">
            <a:extLst>
              <a:ext uri="{FF2B5EF4-FFF2-40B4-BE49-F238E27FC236}">
                <a16:creationId xmlns:a16="http://schemas.microsoft.com/office/drawing/2014/main" id="{A33198A3-A8C0-4110-8C56-DD5E704E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15888"/>
            <a:ext cx="42386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A2CC1FDA-BA87-13C4-5967-A26E2074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214">
            <a:off x="5073087" y="1496754"/>
            <a:ext cx="1809129" cy="16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>
            <a:extLst>
              <a:ext uri="{FF2B5EF4-FFF2-40B4-BE49-F238E27FC236}">
                <a16:creationId xmlns:a16="http://schemas.microsoft.com/office/drawing/2014/main" id="{C1574E18-03A8-4A12-2FA8-954FBB10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Señor, toma mi vida nueva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antes de que la espera desgaste años en mí.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Estoy dispuesto a lo que quieras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no importa lo que sea;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Tú llámame a servir...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651" name="6 CuadroTexto">
            <a:extLst>
              <a:ext uri="{FF2B5EF4-FFF2-40B4-BE49-F238E27FC236}">
                <a16:creationId xmlns:a16="http://schemas.microsoft.com/office/drawing/2014/main" id="{C09850AC-0F23-48FF-A1EA-7CD8EF8B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27652" name="Imagen 1">
            <a:extLst>
              <a:ext uri="{FF2B5EF4-FFF2-40B4-BE49-F238E27FC236}">
                <a16:creationId xmlns:a16="http://schemas.microsoft.com/office/drawing/2014/main" id="{2679D25E-DF4E-025C-C530-00184A4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3 CuadroTexto">
            <a:extLst>
              <a:ext uri="{FF2B5EF4-FFF2-40B4-BE49-F238E27FC236}">
                <a16:creationId xmlns:a16="http://schemas.microsoft.com/office/drawing/2014/main" id="{B360B2D1-70CF-BDC0-19FF-6AFD81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25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ALMA</a:t>
            </a:r>
            <a:r>
              <a:rPr lang="es-ES_tradnl" altLang="es-ES" sz="3600" b="1" u="sng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MISIONERA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>
            <a:extLst>
              <a:ext uri="{FF2B5EF4-FFF2-40B4-BE49-F238E27FC236}">
                <a16:creationId xmlns:a16="http://schemas.microsoft.com/office/drawing/2014/main" id="{5C900F0D-EF14-4EA3-BE1D-BFDC11462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 sincero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para gritar sin miedo, tu grandeza Señor.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Tendré mis manos sin cansancio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tu historia entre mis labios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fuerza en la oración...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675" name="6 CuadroTexto">
            <a:extLst>
              <a:ext uri="{FF2B5EF4-FFF2-40B4-BE49-F238E27FC236}">
                <a16:creationId xmlns:a16="http://schemas.microsoft.com/office/drawing/2014/main" id="{8D0B10CA-57E9-FBBA-0C0E-13D69B02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7AFADF22-E5F5-D7FF-1BBB-AFC2C48D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1E3D18C-A04D-B32F-E14F-6E1C81F8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01211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cierren heridas, y que se abran más puertas,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haya más amor en nuestra tierra.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que se acaben las guerras, y que se cumplan los sueños,</a:t>
            </a:r>
            <a:b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2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necesitamos que enciendas la luz que da el Evangelio.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amor.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misioneros tenemos una misión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queremos ver el mundo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lleno, lleno, lleno, lleno de Dios.</a:t>
            </a:r>
            <a:b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16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br>
              <a:rPr lang="es-ES" altLang="es-ES" sz="2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</a:br>
            <a:endParaRPr lang="es-ES" altLang="es-ES" sz="2000" dirty="0"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B988C867-76E8-B6C4-472B-807413EBE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C9FA-8AFB-3E53-A95B-47DF96FF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13" y="5013325"/>
            <a:ext cx="2808287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FE88B2FA-11C4-D243-D7B0-33DAF27BA3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93880">
            <a:off x="5844451" y="2819971"/>
            <a:ext cx="4600742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>
            <a:extLst>
              <a:ext uri="{FF2B5EF4-FFF2-40B4-BE49-F238E27FC236}">
                <a16:creationId xmlns:a16="http://schemas.microsoft.com/office/drawing/2014/main" id="{896A03F3-BC3F-4967-9369-EF0C37DE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así, en marcha iré cantando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por calles predicando lo bello que es tu amor.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Señor, tengo alma misionera,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condúceme a la tierra que tenga sed de Dios.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Llévame donde los hombres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tus palabras,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necesiten mis ganas de vivir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esperanza,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donde falte la alegría,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simplemente por no saber de ti.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699" name="6 CuadroTexto">
            <a:extLst>
              <a:ext uri="{FF2B5EF4-FFF2-40B4-BE49-F238E27FC236}">
                <a16:creationId xmlns:a16="http://schemas.microsoft.com/office/drawing/2014/main" id="{4441C841-020C-2202-68FB-C31884FE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9700" name="Imagen 1">
            <a:extLst>
              <a:ext uri="{FF2B5EF4-FFF2-40B4-BE49-F238E27FC236}">
                <a16:creationId xmlns:a16="http://schemas.microsoft.com/office/drawing/2014/main" id="{C97736F5-6926-8EEE-AC41-9449945D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211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48" y="1484784"/>
            <a:ext cx="4359412" cy="356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056500" y="3454901"/>
            <a:ext cx="797324" cy="7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348744" y="2994920"/>
            <a:ext cx="1010873" cy="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3745BE0-F696-A9B9-074E-242B2C12F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96" y="1268760"/>
            <a:ext cx="30547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17E884F-12D7-BA06-78E9-1DCE541AE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9542070">
            <a:off x="4723383" y="3741331"/>
            <a:ext cx="4432945" cy="751848"/>
          </a:xfrm>
          <a:prstGeom prst="rect">
            <a:avLst/>
          </a:prstGeom>
          <a:noFill/>
        </p:spPr>
      </p:pic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XXVI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EF95EE1-F7CB-17C2-A9E1-02CAEF8088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3691" y="4924963"/>
            <a:ext cx="4432945" cy="751848"/>
          </a:xfrm>
          <a:prstGeom prst="rect">
            <a:avLst/>
          </a:prstGeom>
          <a:noFill/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81DF614-384E-0360-AEF3-92AB72C4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4459"/>
            <a:ext cx="8567936" cy="22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D9FBEB3-A1B6-5A70-7668-C8084CFF4E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7352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510484B6-8DE8-426A-7F7D-4CE73B489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GLORIA AL SEÑOR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715A1210-B3CF-21DE-96B8-C8755246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17032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Ezequiel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SALMO:</a:t>
            </a:r>
            <a:r>
              <a:rPr lang="es-ES_tradnl" sz="2800" dirty="0">
                <a:latin typeface="Comic Sans MS" pitchFamily="66" charset="0"/>
              </a:rPr>
              <a:t> 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Recuerda, Señor, tu ternura.</a:t>
            </a: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Filipenses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49EA93-43F5-4AF3-E28B-B6EE216A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75" y="36513"/>
            <a:ext cx="4895850" cy="1371600"/>
          </a:xfrm>
        </p:spPr>
        <p:txBody>
          <a:bodyPr/>
          <a:lstStyle/>
          <a:p>
            <a:pPr eaLnBrk="1" hangingPunct="1"/>
            <a:r>
              <a:rPr lang="es-ES_tradnl" altLang="es-ES" sz="5400" dirty="0">
                <a:solidFill>
                  <a:srgbClr val="70AD47"/>
                </a:solidFill>
                <a:latin typeface="Comic Sans MS" panose="030F0702030302020204" pitchFamily="66" charset="0"/>
              </a:rPr>
              <a:t>¡¡¡ALELUYA!!!</a:t>
            </a:r>
            <a:endParaRPr lang="es-ES" altLang="es-ES" sz="5400" dirty="0">
              <a:solidFill>
                <a:srgbClr val="70AD47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6614060-9E49-087F-0890-11FDB09354F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389063"/>
            <a:ext cx="8748712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 cantará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quien perdió la esperanza,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y la tierra sonreirá.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s-ES" sz="3600" b="1" dirty="0">
                <a:latin typeface="Comic Sans MS" panose="030F0702030302020204" pitchFamily="66" charset="0"/>
              </a:rPr>
              <a:t>Aleluya. (bis)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2292" name="Imagen 3" descr="Diagrama&#10;&#10;Descripción generada automáticamente">
            <a:extLst>
              <a:ext uri="{FF2B5EF4-FFF2-40B4-BE49-F238E27FC236}">
                <a16:creationId xmlns:a16="http://schemas.microsoft.com/office/drawing/2014/main" id="{D54C7B28-6D03-D3FA-8BCA-D1802867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4859338" y="3179763"/>
            <a:ext cx="3779837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05F450-63F1-C9DC-9088-D662B531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339055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8613080" cy="1224136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latin typeface="Comic Sans MS" pitchFamily="66" charset="0"/>
              </a:rPr>
              <a:t>Se arrepintió y fue. Los publicanos y las prostitutas van por delante de vosotros en el reino de Dios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1026" name="Picture 2" descr="Kamiano » El 'sí' en la vida de cada día">
            <a:extLst>
              <a:ext uri="{FF2B5EF4-FFF2-40B4-BE49-F238E27FC236}">
                <a16:creationId xmlns:a16="http://schemas.microsoft.com/office/drawing/2014/main" id="{951BEC56-ED6D-3F84-56C7-EC1FAF08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035513" cy="45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12406</TotalTime>
  <Words>1345</Words>
  <Application>Microsoft Office PowerPoint</Application>
  <PresentationFormat>Presentación en pantalla (4:3)</PresentationFormat>
  <Paragraphs>234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¡¡¡ALELUYA!!!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TESTIGOS DE LA VERDAD</vt:lpstr>
      <vt:lpstr>Presentación de PowerPoint</vt:lpstr>
      <vt:lpstr>NADA NOS SEPARARÁ</vt:lpstr>
      <vt:lpstr>Presentación de PowerPoint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988</cp:revision>
  <dcterms:created xsi:type="dcterms:W3CDTF">2008-10-09T14:11:57Z</dcterms:created>
  <dcterms:modified xsi:type="dcterms:W3CDTF">2023-09-26T21:02:24Z</dcterms:modified>
</cp:coreProperties>
</file>