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5"/>
  </p:notesMasterIdLst>
  <p:sldIdLst>
    <p:sldId id="1417" r:id="rId2"/>
    <p:sldId id="956" r:id="rId3"/>
    <p:sldId id="957" r:id="rId4"/>
    <p:sldId id="1346" r:id="rId5"/>
    <p:sldId id="1340" r:id="rId6"/>
    <p:sldId id="1337" r:id="rId7"/>
    <p:sldId id="1347" r:id="rId8"/>
    <p:sldId id="1412" r:id="rId9"/>
    <p:sldId id="1348" r:id="rId10"/>
    <p:sldId id="1313" r:id="rId11"/>
    <p:sldId id="1021" r:id="rId12"/>
    <p:sldId id="1292" r:id="rId13"/>
    <p:sldId id="1023" r:id="rId14"/>
    <p:sldId id="1024" r:id="rId15"/>
    <p:sldId id="1421" r:id="rId16"/>
    <p:sldId id="1336" r:id="rId17"/>
    <p:sldId id="1026" r:id="rId18"/>
    <p:sldId id="1027" r:id="rId19"/>
    <p:sldId id="1028" r:id="rId20"/>
    <p:sldId id="1029" r:id="rId21"/>
    <p:sldId id="1030" r:id="rId22"/>
    <p:sldId id="1413" r:id="rId23"/>
    <p:sldId id="1414" r:id="rId24"/>
    <p:sldId id="1032" r:id="rId25"/>
    <p:sldId id="1420" r:id="rId26"/>
    <p:sldId id="857" r:id="rId27"/>
    <p:sldId id="1326" r:id="rId28"/>
    <p:sldId id="1327" r:id="rId29"/>
    <p:sldId id="1319" r:id="rId30"/>
    <p:sldId id="1036" r:id="rId31"/>
    <p:sldId id="1415" r:id="rId32"/>
    <p:sldId id="1416" r:id="rId33"/>
    <p:sldId id="1410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444" autoAdjust="0"/>
  </p:normalViewPr>
  <p:slideViewPr>
    <p:cSldViewPr>
      <p:cViewPr varScale="1">
        <p:scale>
          <a:sx n="77" d="100"/>
          <a:sy n="77" d="100"/>
        </p:scale>
        <p:origin x="10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24/10/2023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34FEC65B-4A33-C8DB-B225-880E115EA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789D83B0-B6D9-5D8F-081C-CB9B4500F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30AFB425-3936-4C72-16FF-42572113F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E5C5732-5E4E-4822-AA1D-8F0BD504F920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>
            <a:extLst>
              <a:ext uri="{FF2B5EF4-FFF2-40B4-BE49-F238E27FC236}">
                <a16:creationId xmlns:a16="http://schemas.microsoft.com/office/drawing/2014/main" id="{E22A7D63-FDC0-9268-D462-55A7E19D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23" y="5733256"/>
            <a:ext cx="7344816" cy="40011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3" name="2 Subtítulo">
            <a:extLst>
              <a:ext uri="{FF2B5EF4-FFF2-40B4-BE49-F238E27FC236}">
                <a16:creationId xmlns:a16="http://schemas.microsoft.com/office/drawing/2014/main" id="{FB4E45E3-2F67-2C98-B399-270F005DFF99}"/>
              </a:ext>
            </a:extLst>
          </p:cNvPr>
          <p:cNvSpPr txBox="1">
            <a:spLocks/>
          </p:cNvSpPr>
          <p:nvPr/>
        </p:nvSpPr>
        <p:spPr bwMode="auto">
          <a:xfrm>
            <a:off x="590550" y="6281737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 dirty="0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B6C5B7-0CFF-E5E3-A187-E05027B1F231}"/>
              </a:ext>
            </a:extLst>
          </p:cNvPr>
          <p:cNvSpPr txBox="1"/>
          <p:nvPr/>
        </p:nvSpPr>
        <p:spPr>
          <a:xfrm>
            <a:off x="395536" y="557697"/>
            <a:ext cx="4824536" cy="166718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BIENVENIDOS! 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C2DD3D0-35AD-515A-9141-ED226C2EE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0"/>
            <a:ext cx="3288533" cy="465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7E6A53-A706-B08F-DF8C-4C62DE1DD9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4" r="16451" b="20157"/>
          <a:stretch/>
        </p:blipFill>
        <p:spPr>
          <a:xfrm>
            <a:off x="997223" y="2742751"/>
            <a:ext cx="3477518" cy="244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algn="just" defTabSz="457200">
              <a:spcBef>
                <a:spcPct val="0"/>
              </a:spcBef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cap="small" dirty="0">
                <a:latin typeface="Comic Sans MS" pitchFamily="66" charset="0"/>
              </a:rPr>
              <a:t>Te rogamos óyenos</a:t>
            </a:r>
            <a:endParaRPr lang="es-ES" sz="3800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70AD4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PLEGARIA</a:t>
            </a:r>
            <a:r>
              <a:rPr lang="es-ES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414713" y="4076700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60350"/>
            <a:ext cx="5617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2" y="1304925"/>
            <a:ext cx="4560888" cy="40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E86BE11-B3A1-1199-154C-AB2EBA79E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482A0113-12A2-AFE8-938A-291931454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48CD437D-DAA8-1710-4D7C-1DF41D18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C6874F21-EB2E-E996-C0CF-409D4073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25425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>
                <a:solidFill>
                  <a:srgbClr val="339933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600" b="1" u="sng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F14A6-C240-7A1C-2536-6998E40C3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3B207F01-DA01-632C-A306-0280E582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48" y="692887"/>
            <a:ext cx="8768903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Amarás al Señor tu Dios, y a tu prójimo como a ti mismo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51780"/>
            <a:ext cx="1307951" cy="2664918"/>
          </a:xfrm>
          <a:prstGeom prst="rect">
            <a:avLst/>
          </a:prstGeom>
        </p:spPr>
      </p:pic>
      <p:pic>
        <p:nvPicPr>
          <p:cNvPr id="1026" name="Picture 2" descr="Amar a Dios sobre todas las cosas y al prójimo… Fratelli Tutti“ –  Peregrinos de Ain-Karem">
            <a:extLst>
              <a:ext uri="{FF2B5EF4-FFF2-40B4-BE49-F238E27FC236}">
                <a16:creationId xmlns:a16="http://schemas.microsoft.com/office/drawing/2014/main" id="{E3B264F5-EA8B-02D6-D51C-CAD837B5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5472608" cy="40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AE23EDFB-CC47-0477-61FA-4EFDDBDE5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89240"/>
            <a:ext cx="6408712" cy="111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82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C1574E18-03A8-4A12-2FA8-954FBB10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toma mi vida nueva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antes de que la espera desgaste años en mí.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Estoy dispuesto a lo que quieras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 importa lo que sea;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Tú llámame a servir...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C09850AC-0F23-48FF-A1EA-7CD8EF8B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7652" name="Imagen 1">
            <a:extLst>
              <a:ext uri="{FF2B5EF4-FFF2-40B4-BE49-F238E27FC236}">
                <a16:creationId xmlns:a16="http://schemas.microsoft.com/office/drawing/2014/main" id="{2679D25E-DF4E-025C-C530-00184A4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3 CuadroTexto">
            <a:extLst>
              <a:ext uri="{FF2B5EF4-FFF2-40B4-BE49-F238E27FC236}">
                <a16:creationId xmlns:a16="http://schemas.microsoft.com/office/drawing/2014/main" id="{B360B2D1-70CF-BDC0-19FF-6AFD81D2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</a:t>
            </a:r>
            <a:r>
              <a:rPr lang="es-ES_tradnl" altLang="es-ES" sz="3600" b="1" u="sng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MISIONERA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15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>
            <a:extLst>
              <a:ext uri="{FF2B5EF4-FFF2-40B4-BE49-F238E27FC236}">
                <a16:creationId xmlns:a16="http://schemas.microsoft.com/office/drawing/2014/main" id="{5C900F0D-EF14-4EA3-BE1D-BFDC114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 sincero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gritar sin miedo, tu grandeza Señor.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Tendré mis manos sin cansancio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tu historia entre mis labios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fuerza en la oración...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675" name="6 CuadroTexto">
            <a:extLst>
              <a:ext uri="{FF2B5EF4-FFF2-40B4-BE49-F238E27FC236}">
                <a16:creationId xmlns:a16="http://schemas.microsoft.com/office/drawing/2014/main" id="{8D0B10CA-57E9-FBBA-0C0E-13D69B02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7AFADF22-E5F5-D7FF-1BBB-AFC2C48D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13A982DD-A640-F696-63FE-C659E33C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445">
            <a:off x="6553290" y="126502"/>
            <a:ext cx="2019119" cy="18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72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>
            <a:extLst>
              <a:ext uri="{FF2B5EF4-FFF2-40B4-BE49-F238E27FC236}">
                <a16:creationId xmlns:a16="http://schemas.microsoft.com/office/drawing/2014/main" id="{896A03F3-BC3F-4967-9369-EF0C37DE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así, en marcha iré cantando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por calles predicando lo bello que es tu amor.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Señor, tengo alma misionera,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condúceme a la tierra que tenga sed de Dios.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699" name="6 CuadroTexto">
            <a:extLst>
              <a:ext uri="{FF2B5EF4-FFF2-40B4-BE49-F238E27FC236}">
                <a16:creationId xmlns:a16="http://schemas.microsoft.com/office/drawing/2014/main" id="{4441C841-020C-2202-68FB-C31884F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9700" name="Imagen 1">
            <a:extLst>
              <a:ext uri="{FF2B5EF4-FFF2-40B4-BE49-F238E27FC236}">
                <a16:creationId xmlns:a16="http://schemas.microsoft.com/office/drawing/2014/main" id="{C97736F5-6926-8EEE-AC41-9449945D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632EAD8D-A533-BFEA-7A4E-EC4CE29E1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44288" y="516564"/>
            <a:ext cx="4432945" cy="75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716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6497F80-748C-C037-0E5F-E742851EB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C41CF98C-450A-8BB8-1B85-5072FFBC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1EFC597-5A10-F88D-542A-2F7FBC3199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9D96357E-35AF-B1A2-49A8-8D550610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C24F4D6-A40F-0D22-0844-65875AB9B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FBDF3DB-EA4C-120A-3D71-F3D27618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BB8334-CDA4-A584-7FC0-5DEBC7C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99" y="4878309"/>
            <a:ext cx="3095576" cy="183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ángulo 3">
            <a:extLst>
              <a:ext uri="{FF2B5EF4-FFF2-40B4-BE49-F238E27FC236}">
                <a16:creationId xmlns:a16="http://schemas.microsoft.com/office/drawing/2014/main" id="{65DECB2A-F1BB-82F1-72F1-2602C35A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9053513" cy="433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b="1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6148" name="CuadroTexto 4">
            <a:extLst>
              <a:ext uri="{FF2B5EF4-FFF2-40B4-BE49-F238E27FC236}">
                <a16:creationId xmlns:a16="http://schemas.microsoft.com/office/drawing/2014/main" id="{66843F4A-3DFB-DC18-1EA1-99CFF1B1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9" name="1 CuadroTexto">
            <a:extLst>
              <a:ext uri="{FF2B5EF4-FFF2-40B4-BE49-F238E27FC236}">
                <a16:creationId xmlns:a16="http://schemas.microsoft.com/office/drawing/2014/main" id="{A7DF0769-B18C-80BE-6963-B0B22754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0350"/>
            <a:ext cx="547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SOMOS MISIONEROS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A28CEB4-0428-8EE3-FED9-D02C1A31BF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6" y="5126351"/>
            <a:ext cx="4432945" cy="75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375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1E3D18C-A04D-B32F-E14F-6E1C81F8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012112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cierren heridas, y que se abran más puertas,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haya más amor en nuestra tierra.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acaben las guerras, y que se cumplan los sueños,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enciendas la luz que da el Evangelio.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B988C867-76E8-B6C4-472B-807413EB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DCC9FA-8AFB-3E53-A95B-47DF96FF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3" y="5013325"/>
            <a:ext cx="2808287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E88B2FA-11C4-D243-D7B0-33DAF27BA3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93880">
            <a:off x="5844451" y="2819971"/>
            <a:ext cx="4600742" cy="75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2735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248" y="1484784"/>
            <a:ext cx="4359412" cy="356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056500" y="3454901"/>
            <a:ext cx="797324" cy="7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348744" y="2994920"/>
            <a:ext cx="1010873" cy="9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3745BE0-F696-A9B9-074E-242B2C12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96" y="1268760"/>
            <a:ext cx="305474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17E884F-12D7-BA06-78E9-1DCE541AE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542070">
            <a:off x="4723383" y="3741331"/>
            <a:ext cx="4432945" cy="751848"/>
          </a:xfrm>
          <a:prstGeom prst="rect">
            <a:avLst/>
          </a:prstGeom>
          <a:noFill/>
        </p:spPr>
      </p:pic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3375"/>
            <a:ext cx="886879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9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XXX DOMINGO DEL TIEMPO ORDINARIO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9372642D-D0DB-B0F8-B293-16F7A6B1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27" y="4149080"/>
            <a:ext cx="1309276" cy="266761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EF95EE1-F7CB-17C2-A9E1-02CAEF8088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691" y="4924963"/>
            <a:ext cx="4432945" cy="751848"/>
          </a:xfrm>
          <a:prstGeom prst="rect">
            <a:avLst/>
          </a:prstGeom>
          <a:noFill/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81DF614-384E-0360-AEF3-92AB72C4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459"/>
            <a:ext cx="8567936" cy="22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FC7E6A8-5C85-6A3D-F161-961945197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1052513"/>
            <a:ext cx="8507412" cy="4679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bendecimos, te adoramos,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Hijo único,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EEA5BAC-74C1-5110-E53A-B1A7AA93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6 CuadroTexto">
            <a:extLst>
              <a:ext uri="{FF2B5EF4-FFF2-40B4-BE49-F238E27FC236}">
                <a16:creationId xmlns:a16="http://schemas.microsoft.com/office/drawing/2014/main" id="{5DBAEAEB-EBC4-2239-C077-910927F0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0245" name="Imagen 5" descr="Bautismo del Señor | SSCC">
            <a:extLst>
              <a:ext uri="{FF2B5EF4-FFF2-40B4-BE49-F238E27FC236}">
                <a16:creationId xmlns:a16="http://schemas.microsoft.com/office/drawing/2014/main" id="{9FC70782-D98C-A6A1-CECF-8F1E0DD0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221163"/>
            <a:ext cx="2165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D1F770A-0573-A38D-8678-2C9B753854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507412" cy="5111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con el Espíritu Santo en la gloria de Dios Padre.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</a:rPr>
              <a:t>Amén.</a:t>
            </a:r>
            <a:endParaRPr lang="es-ES_tradnl" altLang="es-ES" sz="2200" b="1" dirty="0">
              <a:latin typeface="Comic Sans MS" panose="030F0702030302020204" pitchFamily="66" charset="0"/>
            </a:endParaRPr>
          </a:p>
        </p:txBody>
      </p:sp>
      <p:sp>
        <p:nvSpPr>
          <p:cNvPr id="11267" name="6 CuadroTexto">
            <a:extLst>
              <a:ext uri="{FF2B5EF4-FFF2-40B4-BE49-F238E27FC236}">
                <a16:creationId xmlns:a16="http://schemas.microsoft.com/office/drawing/2014/main" id="{4AD35215-1478-C152-7CB3-FF577A7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1268" name="Imagen 4" descr="Bautismo del Señor | SSCC">
            <a:extLst>
              <a:ext uri="{FF2B5EF4-FFF2-40B4-BE49-F238E27FC236}">
                <a16:creationId xmlns:a16="http://schemas.microsoft.com/office/drawing/2014/main" id="{7510539A-46CA-3281-A0CF-F46D7AA5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640138"/>
            <a:ext cx="23336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45AC8F-C2D6-4D95-FDB7-3B5F64A9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F0BA714-0066-49F7-D827-8CC88B9A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632" y="3717032"/>
            <a:ext cx="3107055" cy="2608053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C9098-6988-1685-2F46-34C1CDD6D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78420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del Éxodo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</a:t>
            </a:r>
            <a:r>
              <a:rPr lang="es-ES_tradnl" sz="2800" dirty="0">
                <a:latin typeface="Comic Sans MS" pitchFamily="66" charset="0"/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600" b="1" dirty="0">
                <a:solidFill>
                  <a:srgbClr val="339933"/>
                </a:solidFill>
                <a:latin typeface="Comic Sans MS" pitchFamily="66" charset="0"/>
              </a:rPr>
              <a:t>Yo te amo, Señor; tú eres mi fortaleza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6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a los Tesalonicenses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0BDC3FA-E842-3372-9859-C012C9FF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052736"/>
            <a:ext cx="8748712" cy="3886200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Junto a Ti, Jesús, rezaré,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 palabra quiero vivir.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Tú me haces sencillo, Señor,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tus manos me dejaré.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aleluya,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a-le-</a:t>
            </a:r>
            <a:r>
              <a:rPr kumimoji="0" lang="es-ES" altLang="es-E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</a:t>
            </a: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-ya  (bis)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44" name="3 Imagen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28450155-3834-62DA-1942-EC13021D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03" y="3356992"/>
            <a:ext cx="3391329" cy="2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6222C7-206B-C50C-E542-C8E99CEB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1" y="5060827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723FD601-7F1C-F810-82BF-E533631E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692696"/>
            <a:ext cx="8613080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Amarás al Señor tu Dios, y a tu prójimo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como a ti mismo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51780"/>
            <a:ext cx="1307951" cy="2664918"/>
          </a:xfrm>
          <a:prstGeom prst="rect">
            <a:avLst/>
          </a:prstGeom>
        </p:spPr>
      </p:pic>
      <p:pic>
        <p:nvPicPr>
          <p:cNvPr id="1026" name="Picture 2" descr="Amar a Dios sobre todas las cosas y al prójimo… Fratelli Tutti“ –  Peregrinos de Ain-Karem">
            <a:extLst>
              <a:ext uri="{FF2B5EF4-FFF2-40B4-BE49-F238E27FC236}">
                <a16:creationId xmlns:a16="http://schemas.microsoft.com/office/drawing/2014/main" id="{E3B264F5-EA8B-02D6-D51C-CAD837B5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3865"/>
            <a:ext cx="6480720" cy="47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12454</TotalTime>
  <Words>1510</Words>
  <Application>Microsoft Office PowerPoint</Application>
  <PresentationFormat>Presentación en pantalla (4:3)</PresentationFormat>
  <Paragraphs>272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993</cp:revision>
  <dcterms:created xsi:type="dcterms:W3CDTF">2008-10-09T14:11:57Z</dcterms:created>
  <dcterms:modified xsi:type="dcterms:W3CDTF">2023-10-24T20:20:31Z</dcterms:modified>
</cp:coreProperties>
</file>