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3"/>
  </p:notesMasterIdLst>
  <p:sldIdLst>
    <p:sldId id="1290" r:id="rId2"/>
    <p:sldId id="1217" r:id="rId3"/>
    <p:sldId id="1204" r:id="rId4"/>
    <p:sldId id="1216" r:id="rId5"/>
    <p:sldId id="1340" r:id="rId6"/>
    <p:sldId id="1426" r:id="rId7"/>
    <p:sldId id="1016" r:id="rId8"/>
    <p:sldId id="1254" r:id="rId9"/>
    <p:sldId id="1207" r:id="rId10"/>
    <p:sldId id="1338" r:id="rId11"/>
    <p:sldId id="1019" r:id="rId12"/>
    <p:sldId id="1021" r:id="rId13"/>
    <p:sldId id="1289" r:id="rId14"/>
    <p:sldId id="1023" r:id="rId15"/>
    <p:sldId id="1024" r:id="rId16"/>
    <p:sldId id="1041" r:id="rId17"/>
    <p:sldId id="1277" r:id="rId18"/>
    <p:sldId id="1027" r:id="rId19"/>
    <p:sldId id="1028" r:id="rId20"/>
    <p:sldId id="1029" r:id="rId21"/>
    <p:sldId id="1030" r:id="rId22"/>
    <p:sldId id="1374" r:id="rId23"/>
    <p:sldId id="1032" r:id="rId24"/>
    <p:sldId id="1337" r:id="rId25"/>
    <p:sldId id="1349" r:id="rId26"/>
    <p:sldId id="1350" r:id="rId27"/>
    <p:sldId id="1225" r:id="rId28"/>
    <p:sldId id="1036" r:id="rId29"/>
    <p:sldId id="1424" r:id="rId30"/>
    <p:sldId id="1425" r:id="rId31"/>
    <p:sldId id="1043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FFFF00"/>
    <a:srgbClr val="FFFFFF"/>
    <a:srgbClr val="005400"/>
    <a:srgbClr val="004200"/>
    <a:srgbClr val="006600"/>
    <a:srgbClr val="008000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25" autoAdjust="0"/>
    <p:restoredTop sz="94444" autoAdjust="0"/>
  </p:normalViewPr>
  <p:slideViewPr>
    <p:cSldViewPr>
      <p:cViewPr varScale="1">
        <p:scale>
          <a:sx n="86" d="100"/>
          <a:sy n="86" d="100"/>
        </p:scale>
        <p:origin x="8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F003D9FC-C1CD-7533-B42E-DAD1A1CD4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06407F46-5B36-6427-7250-9992F92B03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48C8B1C7-51B9-436F-B4B4-0FF4BDBEBDCA}" type="datetimeFigureOut">
              <a:rPr lang="es-ES"/>
              <a:pPr>
                <a:defRPr/>
              </a:pPr>
              <a:t>24/11/2023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C52B28-2D5F-A1DF-0848-5CC7DFE29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5538A6C-79C7-6C48-9154-DEDF90DAF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4BC6E80-B940-CD5E-D418-88B22444B7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E11233E-F5F8-91D1-441E-BA44A0022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4F8BC6-88CC-4185-95E8-2A990FD16F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BB414FFC-C57B-4847-60C8-98B550657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44F505B4-A528-6108-F3AA-6AEB1335C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CF53CF8F-2FC8-D71D-4D52-F7AB49F9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AEE56CC-3C82-4993-A6A4-9BEAD58F0D5C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6CC9E4AC-8D1C-5663-9417-E149FC283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044FDE45-3013-B274-3021-B5EE5F455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6388" name="3 Marcador de número de diapositiva">
            <a:extLst>
              <a:ext uri="{FF2B5EF4-FFF2-40B4-BE49-F238E27FC236}">
                <a16:creationId xmlns:a16="http://schemas.microsoft.com/office/drawing/2014/main" id="{D789C36F-C1A8-9FD3-6AC7-A74E1A174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DDED2A4-6122-47AD-A2CB-1459396237BB}" type="slidenum">
              <a:rPr lang="es-ES" altLang="es-ES" smtClean="0">
                <a:latin typeface="Arial" panose="020B0604020202020204" pitchFamily="34" charset="0"/>
              </a:rPr>
              <a:pPr/>
              <a:t>11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77FF0-5ED1-3A96-4CDC-DA603658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79D172-A881-71BC-5B6A-798F0082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03A37-B98F-C39C-B97C-DA0DE135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16C0-5749-462D-92CC-4CB25878686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50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C348C-9C0A-F89D-9EEB-184A1435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18BB9-A8E5-F325-075C-5D0B6110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FC64F-C9DE-9760-DAE4-9191B2B4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B1F3-DC05-4EBB-B1B8-22F36DB5D5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671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E2308-6856-5C1A-B961-B8834898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DF638-DAA6-D16A-D7A9-255E55D5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713F5-EF31-D83B-FC3C-9AA964F4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374B-EBCF-4395-BFE9-6A915239B0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211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ABFE177-A342-B71A-B261-F07BD0068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3135CA-0A62-F988-8DAB-9738589D9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87E1-74F3-4CC7-B800-80329D6BD3C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ABE188F1-0DC3-8387-625B-C82877319EB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78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05E6897-8FF5-D3EB-2A59-915080C9B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7174BA5-8D4C-64F0-55DC-5EFA1BD44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07FE-370A-4C68-A7AB-F03E8CD4A0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BEFCFD06-8070-231E-8918-F91E8783D6C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0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15645-8B73-A888-A2E1-6D475CA2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3662E-92C6-0D5B-23F9-11457937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996267-9053-3151-F7C3-8E061A15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5BB1-5494-446A-A72C-796CC5E204D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14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4F6EF-6CD0-8AA1-FDF9-4D056487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AC621-DFC5-1FC7-9640-04964F7B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706A7-CB6A-6AC2-160A-790838D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E6C1-95C7-4EFF-9AF8-70DEEBF0A5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95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922C4B4-040F-75A9-BAA1-0CDBE52B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B26CCAC-9C1A-8A66-1B37-0F670BB6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9E31211-9EBB-1937-E2C4-690F9665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C674-02B3-4E82-929C-0A60803E94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709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269C212-6790-1C67-A545-FCE299C0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7D147C0-7B56-0F13-6549-12DA5147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8A86D87-08B6-DFB6-AB48-F52E0457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48D0-5F6B-4B5B-9005-1BCC71C03D5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4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EB4B7D15-59D1-2841-6FD2-6D325C37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B93953C0-1FB5-3988-6191-005E817E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1F81A36-99A8-D711-1C9F-FFB2074C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60A7-88B7-4A70-88F3-CA343E0752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81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2CD3067-7AA0-3486-96B4-C1F13B7A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650B9B7A-C5C3-0B01-457E-0FE77E89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76F5E39-5A04-3D36-D1C9-399DC97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0D5B-012E-48DD-96DD-3F0DD63D3C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62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FC7C3FD-C72A-1DD7-E528-4D3B06A5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DFBAF73-4EAB-F2EC-6147-9F61F693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CF7A7FB-0AC6-0F4D-259E-E182A004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1DC5-8435-47A8-BE63-0C3CD78610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795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5BFA93F-3DAD-1D93-001A-C89498D3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EEF6AF2-F3EA-0CA0-7ED4-2469B1EB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5F84511-3CF8-E057-E69C-C035B91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9F22-7A1C-4663-B72C-C280D61AA8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98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C128721D-FDC4-0154-B3A5-DBBF4DE617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544E765-23B6-BBA9-A67C-D4A125E76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1E46C5-3637-0F8E-E9E8-AC1E9EA34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69EAA-50BB-1B42-79B2-5BABA8309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1616AE-4938-6B29-A9D1-953D5FA7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4F19A6-AA02-43DF-9461-E2953B8A6A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4" r:id="rId1"/>
    <p:sldLayoutId id="2147489625" r:id="rId2"/>
    <p:sldLayoutId id="2147489626" r:id="rId3"/>
    <p:sldLayoutId id="2147489627" r:id="rId4"/>
    <p:sldLayoutId id="2147489628" r:id="rId5"/>
    <p:sldLayoutId id="2147489629" r:id="rId6"/>
    <p:sldLayoutId id="2147489630" r:id="rId7"/>
    <p:sldLayoutId id="2147489631" r:id="rId8"/>
    <p:sldLayoutId id="2147489632" r:id="rId9"/>
    <p:sldLayoutId id="2147489633" r:id="rId10"/>
    <p:sldLayoutId id="2147489634" r:id="rId11"/>
    <p:sldLayoutId id="2147489635" r:id="rId12"/>
    <p:sldLayoutId id="214748963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3 CuadroTexto">
            <a:extLst>
              <a:ext uri="{FF2B5EF4-FFF2-40B4-BE49-F238E27FC236}">
                <a16:creationId xmlns:a16="http://schemas.microsoft.com/office/drawing/2014/main" id="{2540711E-5A60-B71A-9E9D-0D20D398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flip="none" rotWithShape="1">
            <a:gsLst>
              <a:gs pos="0">
                <a:srgbClr val="B88C00"/>
              </a:gs>
              <a:gs pos="44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D566D784-1DB2-2ECD-2D21-923782FD7C40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D6ACA6-81E0-E3A4-57B9-1F28744ED67C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/>
              </a:rPr>
              <a:t> ¡SEÁIS TODOS BIENVENIDOS!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898C40-42DF-E6C4-B151-4AB97DEC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79" y="1259756"/>
            <a:ext cx="5521325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AD41EEA8-9E0D-D3D6-09F2-4E532AB5A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63" y="1968033"/>
            <a:ext cx="1307951" cy="26649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0FE5765B-9DB1-D723-0197-1D067D8C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838"/>
            <a:ext cx="82867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95BBF73-2B7D-2F84-265E-BD222CDF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3"/>
            <a:ext cx="8229600" cy="857250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rgbClr val="B88C00"/>
                </a:solidFill>
                <a:latin typeface="Comic Sans MS" panose="030F0702030302020204" pitchFamily="66" charset="0"/>
              </a:rPr>
              <a:t>CREDO de los apóstoles</a:t>
            </a:r>
            <a:endParaRPr lang="es-ES" altLang="es-ES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1427061-D8BF-4FBD-E7B8-A84B652F35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438" y="882650"/>
            <a:ext cx="5000625" cy="5499100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Creador del cielo y de la tierra.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nació de Santa María Virgen;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fue crucificado, muerto y sepultado,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4B7A68F-3DFE-F986-AE59-A8C6403E10E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99063" y="862013"/>
            <a:ext cx="3765550" cy="4475162"/>
          </a:xfrm>
        </p:spPr>
        <p:txBody>
          <a:bodyPr rtlCol="0"/>
          <a:lstStyle/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el perdón de los pecados,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la resurrección de la carne y la vida eterna.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</a:p>
          <a:p>
            <a:pPr marL="182880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es-ES" altLang="es-ES" sz="1600" b="1" dirty="0">
              <a:latin typeface="Comic Sans MS" panose="030F0702030302020204" pitchFamily="66" charset="0"/>
            </a:endParaRPr>
          </a:p>
        </p:txBody>
      </p:sp>
      <p:pic>
        <p:nvPicPr>
          <p:cNvPr id="15365" name="Picture 7" descr="Amigos hasta la. muerte SAN PABLO. Texto: Fernando Cordero Morales ss.cc.  Ilustraciones: Patxi Velasco Fano y Poe Ortega Hurtado - PDF Descargar libre">
            <a:extLst>
              <a:ext uri="{FF2B5EF4-FFF2-40B4-BE49-F238E27FC236}">
                <a16:creationId xmlns:a16="http://schemas.microsoft.com/office/drawing/2014/main" id="{55D363D4-3C3A-0677-7F53-633C2B80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90925"/>
            <a:ext cx="27860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7603BFB4-0152-F64A-D3DB-598ED6571B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4149725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itchFamily="66" charset="0"/>
              </a:rPr>
              <a:t>  </a:t>
            </a:r>
            <a:r>
              <a:rPr lang="es-ES" sz="2800" u="sng" dirty="0">
                <a:solidFill>
                  <a:srgbClr val="B88C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600" b="1" i="1" cap="small" dirty="0">
                <a:latin typeface="Comic Sans MS" pitchFamily="66" charset="0"/>
              </a:rPr>
              <a:t>Te rogamos óyenos</a:t>
            </a:r>
            <a:endParaRPr lang="es-ES" sz="36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ACDE57-51D8-47D0-0269-A253F17C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476250"/>
            <a:ext cx="6516687" cy="339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7" descr="telefonos">
            <a:extLst>
              <a:ext uri="{FF2B5EF4-FFF2-40B4-BE49-F238E27FC236}">
                <a16:creationId xmlns:a16="http://schemas.microsoft.com/office/drawing/2014/main" id="{8CF923C9-7065-0DF9-C82C-83617DE36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90D449C5-CEBD-90D9-2916-3FF746B2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/>
          <a:stretch>
            <a:fillRect/>
          </a:stretch>
        </p:blipFill>
        <p:spPr bwMode="auto">
          <a:xfrm>
            <a:off x="6056313" y="3355975"/>
            <a:ext cx="29083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>
            <a:extLst>
              <a:ext uri="{FF2B5EF4-FFF2-40B4-BE49-F238E27FC236}">
                <a16:creationId xmlns:a16="http://schemas.microsoft.com/office/drawing/2014/main" id="{CA4E2F97-764B-3650-F6DE-1B253D1B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893763"/>
            <a:ext cx="84613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¿Qué te puedo dar, que no me hayas dado Tú?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600"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</a:rPr>
              <a:t>Todo lo que sé, todo lo que soy,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</a:rPr>
              <a:t>todo lo que tengo es tuyo. (bis)</a:t>
            </a:r>
          </a:p>
        </p:txBody>
      </p:sp>
      <p:sp>
        <p:nvSpPr>
          <p:cNvPr id="18436" name="5 Rectángulo">
            <a:extLst>
              <a:ext uri="{FF2B5EF4-FFF2-40B4-BE49-F238E27FC236}">
                <a16:creationId xmlns:a16="http://schemas.microsoft.com/office/drawing/2014/main" id="{F613642A-6C67-DFBD-C806-0924D32D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15900"/>
            <a:ext cx="4440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200" b="1" u="sng">
                <a:solidFill>
                  <a:srgbClr val="B88C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  <a:endParaRPr lang="es-ES" altLang="es-ES" sz="320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E7CBF7A-53A5-98C7-E6B7-3163D4C5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B88C00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B88C00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400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>
                <a:solidFill>
                  <a:srgbClr val="B88C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91C075-B087-87EB-0366-069B6F80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92150"/>
            <a:ext cx="7883525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B88C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EED247D1-0AF4-FBA0-CE0D-7AA60658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5888"/>
            <a:ext cx="608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0484" name="Picture 7" descr="XII domingo del Tiempo ordinario Disponte a celebrar esta eucaristía.  Recoge la plegaria eucarística. Concéntrate. - ppt descargar">
            <a:extLst>
              <a:ext uri="{FF2B5EF4-FFF2-40B4-BE49-F238E27FC236}">
                <a16:creationId xmlns:a16="http://schemas.microsoft.com/office/drawing/2014/main" id="{08126819-FC52-5746-0DF9-EC8C3B24F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76713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81075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ANTO </a:t>
            </a:r>
            <a:r>
              <a:rPr lang="es-ES" altLang="es-ES" sz="28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(Haendel)</a:t>
            </a:r>
            <a:endParaRPr lang="es-ES" altLang="es-ES" sz="3600" b="1" u="sng" dirty="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EC6EB4BE-4DE6-F694-464D-EB8A476D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49388"/>
            <a:ext cx="4465637" cy="30591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36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3555" name="5 CuadroTexto">
            <a:extLst>
              <a:ext uri="{FF2B5EF4-FFF2-40B4-BE49-F238E27FC236}">
                <a16:creationId xmlns:a16="http://schemas.microsoft.com/office/drawing/2014/main" id="{7E2F2E40-9F39-DF83-77D8-613B585A5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8913"/>
            <a:ext cx="55070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>
                <a:solidFill>
                  <a:srgbClr val="B88C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019A387-C1BB-F430-48AE-166967E5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432435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FE87690-4C07-013F-9AC6-2BBFB85AB9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49313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rgbClr val="B88C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EBEF8AC8-ACF2-9E44-7021-31C1A208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3813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3 CuadroTexto">
            <a:extLst>
              <a:ext uri="{FF2B5EF4-FFF2-40B4-BE49-F238E27FC236}">
                <a16:creationId xmlns:a16="http://schemas.microsoft.com/office/drawing/2014/main" id="{0675296F-9B0F-F80B-2E13-B4757E4F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544513"/>
            <a:ext cx="53308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en la         como en el 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Danos hoy nuestro         de cada día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 dirty="0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b="1" dirty="0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560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51B07B3-1DE8-CB4C-33F1-AB58C22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A17728C2-2298-6BF3-E097-3732790F6E10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11430"/>
                <a:solidFill>
                  <a:srgbClr val="B88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2560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D7E75280-3438-2B3E-E7EA-5202BD1B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8DEF3F8-923B-FA76-520D-E199D64E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54635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 descr="http://www.waece.org/sabemos/imagenescomidas/ima_pan.gif">
            <a:extLst>
              <a:ext uri="{FF2B5EF4-FFF2-40B4-BE49-F238E27FC236}">
                <a16:creationId xmlns:a16="http://schemas.microsoft.com/office/drawing/2014/main" id="{18097E8A-8CE6-6B3F-0041-57DE1E8D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103563"/>
            <a:ext cx="560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AFA4699D-9D0B-0153-EE84-FED3F0BD5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  <p:pic>
        <p:nvPicPr>
          <p:cNvPr id="4" name="Picture 10" descr="F:\descarga.jpg">
            <a:extLst>
              <a:ext uri="{FF2B5EF4-FFF2-40B4-BE49-F238E27FC236}">
                <a16:creationId xmlns:a16="http://schemas.microsoft.com/office/drawing/2014/main" id="{85B28AE7-A309-F9AC-ADDE-21BF78F5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81" y="423024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AFAFC14-6FDB-3603-F776-C5AFC773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88" y="0"/>
            <a:ext cx="5903912" cy="1143000"/>
          </a:xfrm>
        </p:spPr>
        <p:txBody>
          <a:bodyPr/>
          <a:lstStyle/>
          <a:p>
            <a:pPr eaLnBrk="1" hangingPunct="1"/>
            <a:r>
              <a:rPr lang="es-ES_tradnl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E</a:t>
            </a:r>
            <a:r>
              <a:rPr lang="es-ES" altLang="es-ES" sz="3600" b="1" u="sng">
                <a:solidFill>
                  <a:srgbClr val="B88C00"/>
                </a:solidFill>
                <a:latin typeface="Comic Sans MS" panose="030F0702030302020204" pitchFamily="66" charset="0"/>
              </a:rPr>
              <a:t>STE ES NUESTRO REY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8F9106A-FA4C-79E3-216A-2654C4F19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424863" cy="51704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Este es nuestro Rey, aleluya.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Gloria a nuestro Rey, aleluya.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 err="1">
                <a:latin typeface="Comic Sans MS" pitchFamily="66" charset="0"/>
              </a:rPr>
              <a:t>Hoo-saa-nna</a:t>
            </a:r>
            <a:r>
              <a:rPr lang="es-ES" sz="2400" dirty="0">
                <a:latin typeface="Comic Sans MS" pitchFamily="66" charset="0"/>
              </a:rPr>
              <a:t> en las alturas.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Gloria a nuestro Rey, aleluya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Este es nuestro Rey, aleluya.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Gloria a nuestro Rey, aleluya.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 err="1">
                <a:latin typeface="Comic Sans MS" pitchFamily="66" charset="0"/>
              </a:rPr>
              <a:t>Hoo-saa-nna</a:t>
            </a:r>
            <a:r>
              <a:rPr lang="es-ES" sz="2400" dirty="0">
                <a:latin typeface="Comic Sans MS" pitchFamily="66" charset="0"/>
              </a:rPr>
              <a:t> en las alturas.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Gloria a nuestro Rey, aleluya.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¡Este es nuestro Rey!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 </a:t>
            </a:r>
          </a:p>
        </p:txBody>
      </p:sp>
      <p:pic>
        <p:nvPicPr>
          <p:cNvPr id="6148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C9EE98A-1E81-2949-E17C-8E21E0F3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1916113"/>
            <a:ext cx="3765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4FF55219-55FC-1A99-059E-36336EC8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132856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2835C3E-3672-58DD-69DB-577FBFA37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97242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2C5E959-5292-5D6F-199B-4EB750C6A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7972425" cy="5329238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B88C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B88C00"/>
                </a:solidFill>
                <a:latin typeface="Comic Sans MS" panose="030F0702030302020204" pitchFamily="66" charset="0"/>
              </a:rPr>
              <a:t>… Daos fraternalmente la paz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3 CuadroTexto">
            <a:extLst>
              <a:ext uri="{FF2B5EF4-FFF2-40B4-BE49-F238E27FC236}">
                <a16:creationId xmlns:a16="http://schemas.microsoft.com/office/drawing/2014/main" id="{2DD7ED67-95B8-CEC5-6EE1-7D517102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6688"/>
            <a:ext cx="429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7652" name="Picture 5" descr="Conociendo a Fano – Parroquia de San Leandro">
            <a:extLst>
              <a:ext uri="{FF2B5EF4-FFF2-40B4-BE49-F238E27FC236}">
                <a16:creationId xmlns:a16="http://schemas.microsoft.com/office/drawing/2014/main" id="{8D61B0FC-D5AF-A210-4B00-8FF9AD7D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01888"/>
            <a:ext cx="3419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030610"/>
            <a:ext cx="8496176" cy="32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ten piedad de nosotros, ten piedad.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700" dirty="0">
                <a:solidFill>
                  <a:schemeClr val="tx1"/>
                </a:solidFill>
                <a:latin typeface="Comic Sans MS" panose="030F0702030302020204" pitchFamily="66" charset="0"/>
              </a:rPr>
              <a:t>danos la paz, danos la paz, danos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CORDERO DE DIOS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uadroTexto 5">
            <a:extLst>
              <a:ext uri="{FF2B5EF4-FFF2-40B4-BE49-F238E27FC236}">
                <a16:creationId xmlns:a16="http://schemas.microsoft.com/office/drawing/2014/main" id="{5CDEF18E-1ECE-166F-82BD-D842271D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765175"/>
            <a:ext cx="756076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3200" dirty="0">
                <a:solidFill>
                  <a:srgbClr val="B88C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sz="2000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600" dirty="0">
                <a:solidFill>
                  <a:srgbClr val="B88C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6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 dirty="0">
              <a:latin typeface="Arial" panose="020B0604020202020204" pitchFamily="34" charset="0"/>
            </a:endParaRPr>
          </a:p>
          <a:p>
            <a:pPr algn="just" eaLnBrk="1" hangingPunct="1"/>
            <a:endParaRPr lang="es-ES" alt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2">
            <a:extLst>
              <a:ext uri="{FF2B5EF4-FFF2-40B4-BE49-F238E27FC236}">
                <a16:creationId xmlns:a16="http://schemas.microsoft.com/office/drawing/2014/main" id="{3441605C-04E6-9922-06FB-8E5DB223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_tradnl" altLang="es-ES" sz="2400" b="1">
                <a:solidFill>
                  <a:srgbClr val="B88C00"/>
                </a:solidFill>
                <a:latin typeface="Comic Sans MS" panose="030F0702030302020204" pitchFamily="66" charset="0"/>
              </a:rPr>
              <a:t>NUESTRO SEÑOR JESUCRISTO, REY DEL UNIVERSO</a:t>
            </a:r>
            <a:endParaRPr lang="es-ES" altLang="es-ES" sz="2400" b="1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6" descr="Odres Nuevos Evangelio 21 NOV 2021 COLOR texto">
            <a:extLst>
              <a:ext uri="{FF2B5EF4-FFF2-40B4-BE49-F238E27FC236}">
                <a16:creationId xmlns:a16="http://schemas.microsoft.com/office/drawing/2014/main" id="{EEA98562-468E-DF3C-AF3A-8BF181F9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5285"/>
            <a:ext cx="5638775" cy="267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FACC8BF8-705A-5907-AF29-CD2CBFC8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98204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7C2D6C88-082D-54B7-45C0-CABE6DF1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59" y="3010587"/>
            <a:ext cx="5465041" cy="39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86" y="938824"/>
            <a:ext cx="8281987" cy="55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pastor, nada me falta,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pastor, nada me falta,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Señor es mi pastor.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En praderas reposa mi alma,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en su agua descansa mi sed.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me guía por senderos justos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amor, por amor de su nombre.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Aunque pase por valles oscuros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ningún mal, ningún mal temeré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porque sé que el Señor va conmigo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cayado sostiene mi fe.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42B87B19-F852-AC5B-9C32-BA0AEA19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" y="618720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25413"/>
            <a:ext cx="6913017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EL SEÑOR ES MI PASTOR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B1B703-3E4B-6F57-0D2C-A91A2651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952328" cy="3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E4DB15E0-A9BC-FAC3-4948-426425FF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1"/>
            <a:ext cx="7886700" cy="53489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Señor es mi pastor, nada me falta,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Señor es mi pastor.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Señor es mi pastor, nada me falta,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Señor es mi pastor.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Tú preparas por mí una mesa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frente a aquellos que buscan mi mal.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aceite me ungiste, Señor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mi copa rebosa de Ti.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Gloria a Dios, padre omnipotente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su hijo Jesús, el Señor,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al Espíritu que habita en el mundo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por los siglos eternos. Amén.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CDB364C4-9733-91EE-C510-5D6A17CF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" y="6185619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9E354E-4BAA-D1F6-3140-507D8CA2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952328" cy="34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613DCD-7BC4-3429-3107-EA2DFE2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838" y="-179388"/>
            <a:ext cx="5627687" cy="1143001"/>
          </a:xfrm>
        </p:spPr>
        <p:txBody>
          <a:bodyPr/>
          <a:lstStyle/>
          <a:p>
            <a:pPr eaLnBrk="1" hangingPunct="1"/>
            <a:r>
              <a:rPr lang="es-ES_tradnl" altLang="es-ES" sz="3200" b="1" u="sng">
                <a:solidFill>
                  <a:srgbClr val="B88C00"/>
                </a:solidFill>
                <a:latin typeface="Comic Sans MS" panose="030F0702030302020204" pitchFamily="66" charset="0"/>
              </a:rPr>
              <a:t>NO ADORÉIS A NADIE</a:t>
            </a:r>
            <a:endParaRPr lang="es-ES" altLang="es-ES" sz="3200" b="1" u="sng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1BA1EE-20D3-ABAC-0433-87B279C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692150"/>
            <a:ext cx="6191250" cy="45370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2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pic>
        <p:nvPicPr>
          <p:cNvPr id="3277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A7D6CFB-566C-8BF5-9F99-8EEA09A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2">
            <a:extLst>
              <a:ext uri="{FF2B5EF4-FFF2-40B4-BE49-F238E27FC236}">
                <a16:creationId xmlns:a16="http://schemas.microsoft.com/office/drawing/2014/main" id="{7E3708B7-73D7-25D3-EC06-D66904C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CuadroTexto">
            <a:extLst>
              <a:ext uri="{FF2B5EF4-FFF2-40B4-BE49-F238E27FC236}">
                <a16:creationId xmlns:a16="http://schemas.microsoft.com/office/drawing/2014/main" id="{57867A52-4D01-88A0-56B7-DF11B196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C39A4419-3FB6-C49E-E7AF-BED8D32D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8301C9F9-A03B-0809-E355-97D5019C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B88C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49536"/>
            <a:ext cx="7366119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 a todos lados,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pueda dormir tranquilo bajo tu precioso manto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no me sueltes de la mano,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que cuando sienta frío, note tu cálido abrazo.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a donde quieras,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es que no hay mayor consuelo que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una madre que te quiera y que algún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día pudiera, al Cielo ir por tu escalera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entender que contigo Madre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querida, valió la pena.</a:t>
            </a: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1" name="3 CuadroTexto">
            <a:extLst>
              <a:ext uri="{FF2B5EF4-FFF2-40B4-BE49-F238E27FC236}">
                <a16:creationId xmlns:a16="http://schemas.microsoft.com/office/drawing/2014/main" id="{A83F7382-CEA2-96E0-E479-ADD69CF8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88640"/>
            <a:ext cx="4225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MADRE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AB493847-D911-BBE2-A5DA-FB1E1665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3" y="3717032"/>
            <a:ext cx="3102682" cy="31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2">
            <a:extLst>
              <a:ext uri="{FF2B5EF4-FFF2-40B4-BE49-F238E27FC236}">
                <a16:creationId xmlns:a16="http://schemas.microsoft.com/office/drawing/2014/main" id="{78C3799F-F8BC-20C3-968C-1F32EBB3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208" y="188640"/>
            <a:ext cx="6372549" cy="13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_tradnl" altLang="es-ES" sz="2800" b="1" dirty="0">
                <a:solidFill>
                  <a:srgbClr val="B88C00"/>
                </a:solidFill>
                <a:latin typeface="Comic Sans MS" panose="030F0702030302020204" pitchFamily="66" charset="0"/>
              </a:rPr>
              <a:t>NUESTRO SEÑOR JESUCRISTO, REY DEL UNIVERSO</a:t>
            </a:r>
            <a:endParaRPr lang="es-ES" altLang="es-ES" sz="2800" b="1" dirty="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79321AB-8E92-2373-0B1D-78C4568B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6477"/>
            <a:ext cx="62277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2 Subtítulo">
            <a:extLst>
              <a:ext uri="{FF2B5EF4-FFF2-40B4-BE49-F238E27FC236}">
                <a16:creationId xmlns:a16="http://schemas.microsoft.com/office/drawing/2014/main" id="{A2D5900B-0979-8CE0-C9A0-BA735686CCB1}"/>
              </a:ext>
            </a:extLst>
          </p:cNvPr>
          <p:cNvSpPr txBox="1">
            <a:spLocks/>
          </p:cNvSpPr>
          <p:nvPr/>
        </p:nvSpPr>
        <p:spPr bwMode="auto">
          <a:xfrm>
            <a:off x="492918" y="5848611"/>
            <a:ext cx="8158163" cy="9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2400" b="1" dirty="0">
                <a:latin typeface="Comic Sans MS" panose="030F0702030302020204" pitchFamily="66" charset="0"/>
              </a:rPr>
              <a:t>COMPARTIR PARA REINAR CON CRISTO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4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D8224463-F67F-B7D1-A3D0-B1C55A28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53" y="2204864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537839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FC47DF8-DED5-CAFF-99E4-C0D9635E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81" y="155679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6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1 Título">
            <a:extLst>
              <a:ext uri="{FF2B5EF4-FFF2-40B4-BE49-F238E27FC236}">
                <a16:creationId xmlns:a16="http://schemas.microsoft.com/office/drawing/2014/main" id="{03AD025E-6DB6-40ED-DCDF-1D08E48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2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B88C00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6548D53-9372-64E9-569A-770BC203DEF9}"/>
              </a:ext>
            </a:extLst>
          </p:cNvPr>
          <p:cNvSpPr txBox="1">
            <a:spLocks/>
          </p:cNvSpPr>
          <p:nvPr/>
        </p:nvSpPr>
        <p:spPr bwMode="auto">
          <a:xfrm>
            <a:off x="446088" y="56610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Imagen 1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B1326EAB-2FC4-9D8C-C664-D1E93FE7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37" y="1606169"/>
            <a:ext cx="4685259" cy="337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5595E483-7D7C-1B5A-6E0C-D27E78AA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60789"/>
            <a:ext cx="4128153" cy="337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A9697C78-E162-F564-B1DD-833CB657B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1517536" y="3659545"/>
            <a:ext cx="755027" cy="6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azon-imagen-animada-0879">
            <a:extLst>
              <a:ext uri="{FF2B5EF4-FFF2-40B4-BE49-F238E27FC236}">
                <a16:creationId xmlns:a16="http://schemas.microsoft.com/office/drawing/2014/main" id="{8AD3ACD7-B869-8974-FF8F-5FAB0EF5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2791491" y="3173052"/>
            <a:ext cx="957248" cy="8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94891508-6663-D94D-1308-F460A97A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838"/>
            <a:ext cx="82867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3B979261-D8CA-74DA-7799-8FAEF475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047084" cy="33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678275-AC18-30D2-8AE5-4A7F7E52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871538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B88C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976FCF-9798-D40C-8402-3578CA145D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963613"/>
            <a:ext cx="7848600" cy="4930775"/>
          </a:xfrm>
        </p:spPr>
        <p:txBody>
          <a:bodyPr rtlCol="0">
            <a:normAutofit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PRIMERA LECTURA</a:t>
            </a:r>
            <a:r>
              <a:rPr lang="es-ES_tradnl" sz="2400" b="1" dirty="0">
                <a:latin typeface="Comic Sans MS" pitchFamily="66" charset="0"/>
              </a:rPr>
              <a:t>: </a:t>
            </a:r>
            <a:r>
              <a:rPr lang="es-ES_tradnl" sz="2800" b="1" dirty="0">
                <a:latin typeface="Comic Sans MS" pitchFamily="66" charset="0"/>
              </a:rPr>
              <a:t>Profecía de Ezequiel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SALMO: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B88C00"/>
                </a:solidFill>
                <a:latin typeface="Comic Sans MS" pitchFamily="66" charset="0"/>
              </a:rPr>
              <a:t>El Señor es mi pastor, nada me falta.</a:t>
            </a:r>
            <a:endParaRPr lang="es-ES_tradnl" sz="2800" b="1" dirty="0">
              <a:solidFill>
                <a:srgbClr val="B88C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Primera carta del apóstol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san Pablo a los Corintios</a:t>
            </a:r>
            <a:endParaRPr lang="es-ES_tradnl" sz="2800" b="1" dirty="0">
              <a:latin typeface="Comic Sans MS" pitchFamily="66" charset="0"/>
            </a:endParaRPr>
          </a:p>
        </p:txBody>
      </p:sp>
      <p:pic>
        <p:nvPicPr>
          <p:cNvPr id="1026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46C7712A-2B73-5914-5875-8ABDBBEA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1823640-90BB-61B5-0505-65060B0A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6" y="55895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D08C51-A655-E398-3603-8A2B903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204065"/>
            <a:ext cx="3889375" cy="993775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B88C00"/>
                </a:solidFill>
                <a:latin typeface="Comic Sans MS" panose="030F0702030302020204" pitchFamily="66" charset="0"/>
              </a:rPr>
              <a:t>ALELUYA</a:t>
            </a:r>
            <a:endParaRPr lang="es-ES" altLang="es-ES" sz="4000" b="1" u="sng" dirty="0">
              <a:solidFill>
                <a:srgbClr val="B88C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2F9907-D72B-6948-49B6-DF063EF556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8820150" cy="4146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Ale-luya, Alelu-u-ya.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y entre nosotros Ale- lu - ya.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Ale-luya, Alelu-u-ya.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Cristo vive dentro de ti,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y entre nosotros Ale- lu - ya.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2800" b="1">
              <a:latin typeface="Comic Sans MS" panose="030F0702030302020204" pitchFamily="66" charset="0"/>
            </a:endParaRPr>
          </a:p>
        </p:txBody>
      </p:sp>
      <p:pic>
        <p:nvPicPr>
          <p:cNvPr id="12292" name="Imagen 3" descr="Imagen que contiene interior, tabla, computadora, diferente&#10;&#10;Descripción generada automáticamente">
            <a:extLst>
              <a:ext uri="{FF2B5EF4-FFF2-40B4-BE49-F238E27FC236}">
                <a16:creationId xmlns:a16="http://schemas.microsoft.com/office/drawing/2014/main" id="{A04B1845-727A-2778-2DED-E93BF213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44900"/>
            <a:ext cx="20843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1999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Mateo 25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836712"/>
            <a:ext cx="6086450" cy="151216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Se sentará en el trono de su gloria y separará a unos de otros.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9DA4F0-77F2-99E5-9432-EEC7E8C6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8452"/>
            <a:ext cx="6518498" cy="3664844"/>
          </a:xfrm>
          <a:prstGeom prst="rect">
            <a:avLst/>
          </a:prstGeom>
        </p:spPr>
      </p:pic>
      <p:pic>
        <p:nvPicPr>
          <p:cNvPr id="6" name="Imagen 5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D66D64A-1A78-1F68-446E-00417BE55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86323"/>
            <a:ext cx="1307951" cy="2664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11013</TotalTime>
  <Words>1422</Words>
  <Application>Microsoft Office PowerPoint</Application>
  <PresentationFormat>Presentación en pantalla (4:3)</PresentationFormat>
  <Paragraphs>240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Trebuchet MS</vt:lpstr>
      <vt:lpstr>Wingdings</vt:lpstr>
      <vt:lpstr>Wingdings 2</vt:lpstr>
      <vt:lpstr>Tema de Office</vt:lpstr>
      <vt:lpstr>Presentación de PowerPoint</vt:lpstr>
      <vt:lpstr>ESTE ES NUESTRO REY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ALELUYA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SEÑOR ES MI PASTOR</vt:lpstr>
      <vt:lpstr>Presentación de PowerPoint</vt:lpstr>
      <vt:lpstr>NO ADORÉIS A NADIE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967</cp:revision>
  <dcterms:created xsi:type="dcterms:W3CDTF">2008-10-09T14:11:57Z</dcterms:created>
  <dcterms:modified xsi:type="dcterms:W3CDTF">2023-11-24T19:51:15Z</dcterms:modified>
</cp:coreProperties>
</file>