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5"/>
  </p:notesMasterIdLst>
  <p:sldIdLst>
    <p:sldId id="1290" r:id="rId2"/>
    <p:sldId id="1060" r:id="rId3"/>
    <p:sldId id="1282" r:id="rId4"/>
    <p:sldId id="1204" r:id="rId5"/>
    <p:sldId id="1146" r:id="rId6"/>
    <p:sldId id="1294" r:id="rId7"/>
    <p:sldId id="1016" r:id="rId8"/>
    <p:sldId id="1045" r:id="rId9"/>
    <p:sldId id="1339" r:id="rId10"/>
    <p:sldId id="1019" r:id="rId11"/>
    <p:sldId id="1021" r:id="rId12"/>
    <p:sldId id="1351" r:id="rId13"/>
    <p:sldId id="1023" r:id="rId14"/>
    <p:sldId id="1024" r:id="rId15"/>
    <p:sldId id="1341" r:id="rId16"/>
    <p:sldId id="1342" r:id="rId17"/>
    <p:sldId id="1277" r:id="rId18"/>
    <p:sldId id="1027" r:id="rId19"/>
    <p:sldId id="1028" r:id="rId20"/>
    <p:sldId id="1029" r:id="rId21"/>
    <p:sldId id="1030" r:id="rId22"/>
    <p:sldId id="1417" r:id="rId23"/>
    <p:sldId id="1032" r:id="rId24"/>
    <p:sldId id="1340" r:id="rId25"/>
    <p:sldId id="886" r:id="rId26"/>
    <p:sldId id="887" r:id="rId27"/>
    <p:sldId id="888" r:id="rId28"/>
    <p:sldId id="1225" r:id="rId29"/>
    <p:sldId id="1036" r:id="rId30"/>
    <p:sldId id="1330" r:id="rId31"/>
    <p:sldId id="1331" r:id="rId32"/>
    <p:sldId id="1353" r:id="rId33"/>
    <p:sldId id="1043" r:id="rId3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FEC"/>
    <a:srgbClr val="FFCC99"/>
    <a:srgbClr val="FF33CC"/>
    <a:srgbClr val="B88C00"/>
    <a:srgbClr val="FFFFFF"/>
    <a:srgbClr val="005400"/>
    <a:srgbClr val="0042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444" autoAdjust="0"/>
  </p:normalViewPr>
  <p:slideViewPr>
    <p:cSldViewPr>
      <p:cViewPr varScale="1">
        <p:scale>
          <a:sx n="77" d="100"/>
          <a:sy n="77" d="100"/>
        </p:scale>
        <p:origin x="134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83D446C7-A150-EEB1-A468-FFCA57742C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DC997FEB-CB0A-EFE7-D2D7-F055FE9773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B63A06A0-D18C-495D-9D73-FC121CD232B7}" type="datetimeFigureOut">
              <a:rPr lang="es-ES"/>
              <a:pPr>
                <a:defRPr/>
              </a:pPr>
              <a:t>06/12/2023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CA0511C0-48C3-24D4-547F-3BA2928278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E62FEBA0-E509-ECCD-7EF5-A6F579C44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6C5AD26-735A-C489-219D-B1C2A6657B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1CCE9BBB-7D74-1CC6-C3F3-3AAD01AD7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0D3C98-E6A3-4393-AAE5-57E2DBC7F6B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E2719F54-D036-28A9-A160-3FDE470545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A5D03DB9-1C8A-3A80-27A6-4DC7EB2225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F9EE534D-46A6-A109-201A-2FCFA32B9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29AECC8-29A7-43EE-A9D6-DF72ECCB1BDE}" type="slidenum">
              <a:rPr lang="es-ES" altLang="es-ES" smtClean="0">
                <a:latin typeface="Arial" panose="020B0604020202020204" pitchFamily="34" charset="0"/>
              </a:rPr>
              <a:pPr/>
              <a:t>7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>
            <a:extLst>
              <a:ext uri="{FF2B5EF4-FFF2-40B4-BE49-F238E27FC236}">
                <a16:creationId xmlns:a16="http://schemas.microsoft.com/office/drawing/2014/main" id="{655F1975-4352-7C1F-26B0-434DAD0111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>
            <a:extLst>
              <a:ext uri="{FF2B5EF4-FFF2-40B4-BE49-F238E27FC236}">
                <a16:creationId xmlns:a16="http://schemas.microsoft.com/office/drawing/2014/main" id="{337BBDB5-7CC5-27CD-C5B4-9BB6924F16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5364" name="3 Marcador de número de diapositiva">
            <a:extLst>
              <a:ext uri="{FF2B5EF4-FFF2-40B4-BE49-F238E27FC236}">
                <a16:creationId xmlns:a16="http://schemas.microsoft.com/office/drawing/2014/main" id="{58326C0D-44C9-A1F8-C5E0-75298C10A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FF09B6A1-4406-471C-922B-8D779BCEC443}" type="slidenum">
              <a:rPr lang="es-ES" altLang="es-ES" smtClean="0">
                <a:latin typeface="Arial" panose="020B0604020202020204" pitchFamily="34" charset="0"/>
              </a:rPr>
              <a:pPr/>
              <a:t>10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BF5138-CD95-84EC-9EFF-7FAD60B0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45113E-DE0F-78FD-30C1-A25A4660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370FBE-85F9-3C2C-A07D-431C6683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5C35-735D-496E-8E36-C4F9C3B8CDD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02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4ABB7C-BBDB-19CC-1C3E-D6D17555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15A423-D73A-3314-6750-E15E8CBE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078E85-B270-C427-C61A-04DC9C17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EA73-F418-4EF0-A872-94E7B803DD6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342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14CFBC-6422-6018-BBCA-8EC17C0F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170784-654C-74BB-FE08-65FA2157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EF336-8CD2-EE4C-C62F-D543D410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57D9-C77C-457B-B6BB-D15301B1F48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1094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5540FA4-43A8-6BB0-3C4B-05DBB23E7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612D3CA-5496-6C3E-D753-6523595D3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0FAB-D6A4-4EC6-BBBC-F8B51AEE90D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A96D537-37E0-469C-A95D-F8C2FB8768D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35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10809537-8D2E-D1A3-72AA-D451FFCDE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15533A7A-BACB-5C2D-0955-6ABAC04185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32ED-5D8E-4202-825E-C460C62CC4F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A67FB7BF-6A21-490B-BFD3-C60D99E68D8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14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4C1DE-9F29-C44F-9AA0-ECF90641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D04CE4-9C58-0FC1-ED3D-7A21E23C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5B2591-35A1-58D2-B1F6-E73887D5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532F-3110-485F-A160-C29FA878F4E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558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6F3425-42B0-D75B-EAC6-1F976D7B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4DD63-653A-504A-B921-C8E65D2D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6F1A9F-08C4-D2D3-8581-0CEBCBD6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BF41-3A8A-43D5-BDEF-9B67DE1193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951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0E2334C-024A-ADEE-C5C8-97E28473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DA3A598-4BA8-FEC1-A135-78A08960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FEAE7D8-829F-E7EF-6BBA-D0253B12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750B-079D-44AC-90CF-0364870394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9620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C471371B-4484-D0F3-0783-1388978F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055E897F-A07A-784D-024A-26F3C7F9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195D586A-BABF-1357-FD43-F5935FB8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8E1C-D7B6-496E-8F9C-3542311AA06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06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C720CE00-5516-9499-F263-14821044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F5B4B163-98BB-BF79-62D2-9BFE213C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EE91ADE-A88A-1B39-30F4-51D913D5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1560-B95A-4195-A981-AABE7A800B2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121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D5E73ED7-640A-304C-2537-35D522F4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5A8E5FC8-D8A6-BB52-A650-4750E331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A55D3A32-8CF6-917F-A333-A3435CA8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D1AE-780F-4F17-B415-35C6892DB8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400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CF14473-229A-C234-A1C9-5D10C2A0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55A32A0-D40B-56CB-5A9E-717A3FCB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A69039D2-4556-80CD-A09A-8DF925A0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E441-5C46-4880-8533-038BB200C6E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470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974A35E-F6B0-2024-2E0E-7751468A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10693B5-0FC7-018B-5692-C0442A2C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E94B42B-381A-76F2-5E12-F524A188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107C-397A-459E-9922-02919ECB72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495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ECE96422-29B6-36E1-6E36-25192E304B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9F5CB4F0-38F5-8574-3AB7-A7C9929BE2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E5447E-28A6-B219-A5AA-7B1D2906A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3AE5F-F9AE-91EB-C651-ED0AD0EF2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EAEE8-B4EF-61D6-2484-2DFD8C9D8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17AD5A-8E08-4095-8E5B-CCA5A1798C9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84" r:id="rId1"/>
    <p:sldLayoutId id="2147489685" r:id="rId2"/>
    <p:sldLayoutId id="2147489686" r:id="rId3"/>
    <p:sldLayoutId id="2147489687" r:id="rId4"/>
    <p:sldLayoutId id="2147489688" r:id="rId5"/>
    <p:sldLayoutId id="2147489689" r:id="rId6"/>
    <p:sldLayoutId id="2147489690" r:id="rId7"/>
    <p:sldLayoutId id="2147489691" r:id="rId8"/>
    <p:sldLayoutId id="2147489692" r:id="rId9"/>
    <p:sldLayoutId id="2147489693" r:id="rId10"/>
    <p:sldLayoutId id="2147489694" r:id="rId11"/>
    <p:sldLayoutId id="2147489695" r:id="rId12"/>
    <p:sldLayoutId id="2147489696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3 CuadroTexto">
            <a:extLst>
              <a:ext uri="{FF2B5EF4-FFF2-40B4-BE49-F238E27FC236}">
                <a16:creationId xmlns:a16="http://schemas.microsoft.com/office/drawing/2014/main" id="{0DCEB1F8-E22D-DD85-7D4E-23CF43EAA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353050"/>
            <a:ext cx="8013700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000" b="1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5123" name="2 Subtítulo">
            <a:extLst>
              <a:ext uri="{FF2B5EF4-FFF2-40B4-BE49-F238E27FC236}">
                <a16:creationId xmlns:a16="http://schemas.microsoft.com/office/drawing/2014/main" id="{182EC606-0F96-4969-6E36-DF84F3D41CA1}"/>
              </a:ext>
            </a:extLst>
          </p:cNvPr>
          <p:cNvSpPr txBox="1">
            <a:spLocks/>
          </p:cNvSpPr>
          <p:nvPr/>
        </p:nvSpPr>
        <p:spPr bwMode="auto">
          <a:xfrm>
            <a:off x="517525" y="6232525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6BEC18-FA51-407D-3A6E-A2960EDF5872}"/>
              </a:ext>
            </a:extLst>
          </p:cNvPr>
          <p:cNvSpPr txBox="1"/>
          <p:nvPr/>
        </p:nvSpPr>
        <p:spPr>
          <a:xfrm>
            <a:off x="831502" y="332656"/>
            <a:ext cx="7700938" cy="702352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/>
              </a:rPr>
              <a:t> ¡SEÁIS TODOS BIENVENIDOS!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1FF282-4B3A-8869-A60D-4E0E48FB4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13" y="979488"/>
            <a:ext cx="2801937" cy="426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Imagen 2">
            <a:extLst>
              <a:ext uri="{FF2B5EF4-FFF2-40B4-BE49-F238E27FC236}">
                <a16:creationId xmlns:a16="http://schemas.microsoft.com/office/drawing/2014/main" id="{9B7D6646-EFE6-BC6D-F2F7-095429936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94225" y="2536825"/>
            <a:ext cx="601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CE5D08D-88E7-526F-514E-6A62BADB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763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b="1" u="sng">
                <a:solidFill>
                  <a:srgbClr val="B88C00"/>
                </a:solidFill>
                <a:latin typeface="Comic Sans MS" panose="030F0702030302020204" pitchFamily="66" charset="0"/>
              </a:rPr>
              <a:t>CREDO de los apóstoles</a:t>
            </a:r>
            <a:endParaRPr lang="es-ES" altLang="es-ES" b="1" u="sng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0489243-ABEE-6AD0-94CC-4E12320ED0F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438" y="882650"/>
            <a:ext cx="5000625" cy="5499100"/>
          </a:xfrm>
        </p:spPr>
        <p:txBody>
          <a:bodyPr rtlCol="0"/>
          <a:lstStyle/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Dios, Padre Todopoderoso,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Creador del cielo y de la tierra.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Jesucristo, su único Hijo,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Nuestro Señor, que fue concebido por obra y gracia del Espíritu Santo,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nació de Santa María Virgen;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Padeció bajo el poder de Poncio Pilato,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fue crucificado, muerto y sepultado,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descendió a los infiernos,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F5F53FD-8B96-0AA9-2E43-F65227F9C8E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199063" y="862013"/>
            <a:ext cx="3765550" cy="4475162"/>
          </a:xfrm>
        </p:spPr>
        <p:txBody>
          <a:bodyPr rtlCol="0"/>
          <a:lstStyle/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Desde allí ha de venir a juzgar a vivos y muertos.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el Espíritu Santo,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la santa Iglesia católica, la comunión de los santos,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el perdón de los pecados,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la resurrección de la carne y la vida eterna.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Amén.</a:t>
            </a:r>
          </a:p>
          <a:p>
            <a:pPr marL="182880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endParaRPr lang="es-ES" altLang="es-ES" sz="1600" b="1" dirty="0">
              <a:latin typeface="Comic Sans MS" panose="030F0702030302020204" pitchFamily="66" charset="0"/>
            </a:endParaRPr>
          </a:p>
        </p:txBody>
      </p:sp>
      <p:pic>
        <p:nvPicPr>
          <p:cNvPr id="14341" name="Picture 7" descr="Amigos hasta la. muerte SAN PABLO. Texto: Fernando Cordero Morales ss.cc.  Ilustraciones: Patxi Velasco Fano y Poe Ortega Hurtado - PDF Descargar libre">
            <a:extLst>
              <a:ext uri="{FF2B5EF4-FFF2-40B4-BE49-F238E27FC236}">
                <a16:creationId xmlns:a16="http://schemas.microsoft.com/office/drawing/2014/main" id="{319B9BAB-8E2E-C141-81B8-7F9749ED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90925"/>
            <a:ext cx="27860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184A76-3244-2B65-86E0-762B941D52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4149725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B88C00"/>
                </a:solidFill>
                <a:latin typeface="Comic Sans MS" pitchFamily="66" charset="0"/>
              </a:rPr>
              <a:t>  </a:t>
            </a:r>
            <a:r>
              <a:rPr lang="es-ES" sz="2800" u="sng" dirty="0">
                <a:solidFill>
                  <a:srgbClr val="B88C00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600" b="1" i="1" cap="small" dirty="0">
                <a:latin typeface="Comic Sans MS" pitchFamily="66" charset="0"/>
              </a:rPr>
              <a:t>Te rogamos óyenos</a:t>
            </a:r>
            <a:endParaRPr lang="es-ES" sz="36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E637D2-1300-65D8-F69D-E4F5DDC32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8" y="476250"/>
            <a:ext cx="6516687" cy="339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7" descr="telefonos">
            <a:extLst>
              <a:ext uri="{FF2B5EF4-FFF2-40B4-BE49-F238E27FC236}">
                <a16:creationId xmlns:a16="http://schemas.microsoft.com/office/drawing/2014/main" id="{C5860670-71E2-0D3F-55C9-48FB42255A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6562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38619342-99A5-DAB7-9470-509E5CB8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/>
          <a:stretch>
            <a:fillRect/>
          </a:stretch>
        </p:blipFill>
        <p:spPr bwMode="auto">
          <a:xfrm>
            <a:off x="5508625" y="2709863"/>
            <a:ext cx="338455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>
            <a:extLst>
              <a:ext uri="{FF2B5EF4-FFF2-40B4-BE49-F238E27FC236}">
                <a16:creationId xmlns:a16="http://schemas.microsoft.com/office/drawing/2014/main" id="{E0DAC584-399B-9866-B1B6-7227C46C7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s-ES" altLang="es-E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 i="1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s-ES" altLang="es-E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2" name="5 Rectángulo">
            <a:extLst>
              <a:ext uri="{FF2B5EF4-FFF2-40B4-BE49-F238E27FC236}">
                <a16:creationId xmlns:a16="http://schemas.microsoft.com/office/drawing/2014/main" id="{11DA1075-FF10-572A-FC13-9C4AB93F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73025"/>
            <a:ext cx="5535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just">
              <a:buFont typeface="Wingdings 3" panose="05040102010807070707" pitchFamily="18" charset="2"/>
              <a:buNone/>
            </a:pPr>
            <a:r>
              <a:rPr lang="es-ES" altLang="es-ES" sz="3200" b="1" u="sng">
                <a:solidFill>
                  <a:srgbClr val="B88C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QUÉ TE PUEDO DAR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15A6C1B-AEA0-73CD-E847-35FB7FF3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050"/>
            <a:ext cx="8075613" cy="50720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B88C00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B88C00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es-ES" altLang="es-ES" sz="4000" dirty="0">
                <a:solidFill>
                  <a:srgbClr val="B88C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B88C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49CD3931-0474-56A0-94BA-3AE08856E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692150"/>
            <a:ext cx="7883525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B88C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B88C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B88C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9459" name="3 CuadroTexto">
            <a:extLst>
              <a:ext uri="{FF2B5EF4-FFF2-40B4-BE49-F238E27FC236}">
                <a16:creationId xmlns:a16="http://schemas.microsoft.com/office/drawing/2014/main" id="{2DC237AA-0CAC-3188-F32A-AE600083D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15888"/>
            <a:ext cx="6086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>
                <a:solidFill>
                  <a:srgbClr val="B88C00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9460" name="Picture 7" descr="XII domingo del Tiempo ordinario Disponte a celebrar esta eucaristía.  Recoge la plegaria eucarística. Concéntrate. - ppt descargar">
            <a:extLst>
              <a:ext uri="{FF2B5EF4-FFF2-40B4-BE49-F238E27FC236}">
                <a16:creationId xmlns:a16="http://schemas.microsoft.com/office/drawing/2014/main" id="{B2D54A4B-52B8-46EE-A1F5-9D07F20B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176713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5A2CD82-3E61-2A9B-30DD-5CE9480DD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692150"/>
            <a:ext cx="8497887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santo, los cielos te proclaman.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santo, es nuestro rey </a:t>
            </a:r>
            <a:r>
              <a:rPr lang="es-ES" altLang="es-ES" sz="2400" dirty="0" err="1">
                <a:latin typeface="Comic Sans MS" panose="030F0702030302020204" pitchFamily="66" charset="0"/>
              </a:rPr>
              <a:t>Yavéh</a:t>
            </a:r>
            <a:r>
              <a:rPr lang="es-ES" altLang="es-ES" sz="2400" dirty="0">
                <a:latin typeface="Comic Sans MS" panose="030F0702030302020204" pitchFamily="66" charset="0"/>
              </a:rPr>
              <a:t>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santo, es el que nos redime,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porque mi Dios es santo la tierra llena de su gloria es. (bis)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400" b="1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Cielo y tierra pasarán, mas tus palabras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Cielo y tierra pasarán, mas tus palabras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No, no, no, pasarán,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no, no, no, no, no,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400" b="1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0483" name="3 CuadroTexto">
            <a:extLst>
              <a:ext uri="{FF2B5EF4-FFF2-40B4-BE49-F238E27FC236}">
                <a16:creationId xmlns:a16="http://schemas.microsoft.com/office/drawing/2014/main" id="{192CAC73-A529-8160-DF7B-AA2E136B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15888"/>
            <a:ext cx="6086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>
                <a:solidFill>
                  <a:srgbClr val="B88C00"/>
                </a:solidFill>
                <a:latin typeface="Comic Sans MS" panose="030F0702030302020204" pitchFamily="66" charset="0"/>
              </a:rPr>
              <a:t>S</a:t>
            </a:r>
            <a:r>
              <a:rPr lang="es-ES" altLang="es-ES" sz="3600" b="1" u="sng">
                <a:solidFill>
                  <a:srgbClr val="B88C00"/>
                </a:solidFill>
                <a:latin typeface="Comic Sans MS" panose="030F0702030302020204" pitchFamily="66" charset="0"/>
              </a:rPr>
              <a:t>ANTO</a:t>
            </a:r>
          </a:p>
        </p:txBody>
      </p:sp>
      <p:pic>
        <p:nvPicPr>
          <p:cNvPr id="20484" name="Imagen 7">
            <a:extLst>
              <a:ext uri="{FF2B5EF4-FFF2-40B4-BE49-F238E27FC236}">
                <a16:creationId xmlns:a16="http://schemas.microsoft.com/office/drawing/2014/main" id="{BC66CE70-F5A2-8353-4206-BC01A1D2D6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913188"/>
            <a:ext cx="312102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uadroTexto 1">
            <a:extLst>
              <a:ext uri="{FF2B5EF4-FFF2-40B4-BE49-F238E27FC236}">
                <a16:creationId xmlns:a16="http://schemas.microsoft.com/office/drawing/2014/main" id="{20236182-4714-95D2-9DC6-F28C422F7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37D40E5A-5010-C644-8737-B3498986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692150"/>
            <a:ext cx="8351837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en nombre del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Da gloria a Jesucristo, el hijo de David.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Hosanna en las alturas a nuestro Salvador.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en el nombre del Señor. (bis)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400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Cielo y tierra pasarán, mas tus palabras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Cielo y tierra pasarán, mas tus palabras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No, no, no, pasarán,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no, no, no, no, no,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b="1" dirty="0">
              <a:latin typeface="Comic Sans MS" panose="030F0702030302020204" pitchFamily="66" charset="0"/>
            </a:endParaRPr>
          </a:p>
        </p:txBody>
      </p:sp>
      <p:pic>
        <p:nvPicPr>
          <p:cNvPr id="21507" name="Imagen 7">
            <a:extLst>
              <a:ext uri="{FF2B5EF4-FFF2-40B4-BE49-F238E27FC236}">
                <a16:creationId xmlns:a16="http://schemas.microsoft.com/office/drawing/2014/main" id="{424E5A96-A138-CFA9-0DBE-CFE02325DA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056063"/>
            <a:ext cx="312102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uadroTexto 1">
            <a:extLst>
              <a:ext uri="{FF2B5EF4-FFF2-40B4-BE49-F238E27FC236}">
                <a16:creationId xmlns:a16="http://schemas.microsoft.com/office/drawing/2014/main" id="{F26F0610-5234-EF71-0358-0B37DFE59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>
            <a:extLst>
              <a:ext uri="{FF2B5EF4-FFF2-40B4-BE49-F238E27FC236}">
                <a16:creationId xmlns:a16="http://schemas.microsoft.com/office/drawing/2014/main" id="{1FFCC56B-0887-19BD-6129-D349C56F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49388"/>
            <a:ext cx="4465637" cy="30591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sz="3600"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2531" name="5 CuadroTexto">
            <a:extLst>
              <a:ext uri="{FF2B5EF4-FFF2-40B4-BE49-F238E27FC236}">
                <a16:creationId xmlns:a16="http://schemas.microsoft.com/office/drawing/2014/main" id="{6221900E-BF36-7B95-8EE0-95DE366F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88913"/>
            <a:ext cx="55070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 b="1" u="sng">
                <a:solidFill>
                  <a:srgbClr val="B88C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32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0F3B6A0-0151-FACB-AD0F-5DAD8A2B9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41269"/>
            <a:ext cx="5290369" cy="470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E09D7298-BB97-6EE9-F6F0-371502132DF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49313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solidFill>
                  <a:srgbClr val="B88C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B88C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6A3C3256-D333-5B1C-B1D6-9B6BD0C35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3813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3 CuadroTexto">
            <a:extLst>
              <a:ext uri="{FF2B5EF4-FFF2-40B4-BE49-F238E27FC236}">
                <a16:creationId xmlns:a16="http://schemas.microsoft.com/office/drawing/2014/main" id="{7A83194C-881B-612D-ACF0-AADED332B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544513"/>
            <a:ext cx="5330825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4580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00914170-CF95-2301-9BC3-B83D9079A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06" y="1486743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33F249F1-5142-4F7A-0C0A-688ECE08B13E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1430"/>
                <a:solidFill>
                  <a:srgbClr val="B88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24582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1D7E379-0593-82FD-DBE5-2FCA4311D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2809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DC9B6DE7-524A-6AB8-1752-2D9066F1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254635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8" descr="http://www.waece.org/sabemos/imagenescomidas/ima_pan.gif">
            <a:extLst>
              <a:ext uri="{FF2B5EF4-FFF2-40B4-BE49-F238E27FC236}">
                <a16:creationId xmlns:a16="http://schemas.microsoft.com/office/drawing/2014/main" id="{9752048B-ECFD-E51B-6961-29E51253A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3103563"/>
            <a:ext cx="560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F0F85F2C-0129-3EEC-EBE3-1C0AEBE352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3">
            <a:extLst>
              <a:ext uri="{FF2B5EF4-FFF2-40B4-BE49-F238E27FC236}">
                <a16:creationId xmlns:a16="http://schemas.microsoft.com/office/drawing/2014/main" id="{BF78C600-387A-2946-D124-9AD563E54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68611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Poneos en pie y alzad la cabeza,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mirad que llega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el hijo del hombre a la tierra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y viene a habitar vuestro hogar.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Poneos en pie y encended la lámpara,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no os halle dormidos, 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que arda vuestra llama. </a:t>
            </a:r>
          </a:p>
          <a:p>
            <a:pPr fontAlgn="b"/>
            <a:endParaRPr lang="es-ES" altLang="es-ES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fontAlgn="b"/>
            <a:r>
              <a:rPr lang="es-ES" altLang="es-ES" sz="2800" dirty="0">
                <a:latin typeface="Comic Sans MS" panose="030F0702030302020204" pitchFamily="66" charset="0"/>
                <a:cs typeface="Calibri" panose="020F0502020204030204" pitchFamily="34" charset="0"/>
              </a:rPr>
              <a:t>Velad y estad atentos, </a:t>
            </a:r>
          </a:p>
          <a:p>
            <a:pPr fontAlgn="b"/>
            <a:r>
              <a:rPr lang="es-ES" altLang="es-ES" sz="2800" dirty="0">
                <a:latin typeface="Comic Sans MS" panose="030F0702030302020204" pitchFamily="66" charset="0"/>
                <a:cs typeface="Calibri" panose="020F0502020204030204" pitchFamily="34" charset="0"/>
              </a:rPr>
              <a:t>leed los signos de los tiempos, </a:t>
            </a:r>
          </a:p>
          <a:p>
            <a:pPr fontAlgn="b"/>
            <a:r>
              <a:rPr lang="es-ES" altLang="es-ES" sz="2800" dirty="0">
                <a:latin typeface="Comic Sans MS" panose="030F0702030302020204" pitchFamily="66" charset="0"/>
                <a:cs typeface="Calibri" panose="020F0502020204030204" pitchFamily="34" charset="0"/>
              </a:rPr>
              <a:t>el Reino de Dios está cerca. </a:t>
            </a:r>
          </a:p>
          <a:p>
            <a:pPr fontAlgn="b"/>
            <a:r>
              <a:rPr lang="es-ES" altLang="es-ES" sz="2400" dirty="0">
                <a:latin typeface="Comic Sans MS" panose="030F0702030302020204" pitchFamily="66" charset="0"/>
                <a:ea typeface="Adobe Devanagari" pitchFamily="18" charset="0"/>
                <a:cs typeface="Adobe Devanagari" pitchFamily="18" charset="0"/>
              </a:rPr>
              <a:t>  </a:t>
            </a:r>
          </a:p>
        </p:txBody>
      </p:sp>
      <p:sp>
        <p:nvSpPr>
          <p:cNvPr id="6147" name="3 CuadroTexto">
            <a:extLst>
              <a:ext uri="{FF2B5EF4-FFF2-40B4-BE49-F238E27FC236}">
                <a16:creationId xmlns:a16="http://schemas.microsoft.com/office/drawing/2014/main" id="{044DFE0A-2E64-B55F-712A-B13616F34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0" y="163513"/>
            <a:ext cx="422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>
                <a:solidFill>
                  <a:srgbClr val="B88C00"/>
                </a:solidFill>
                <a:latin typeface="Comic Sans MS" panose="030F0702030302020204" pitchFamily="66" charset="0"/>
              </a:rPr>
              <a:t>PONEOS EN PIE</a:t>
            </a:r>
          </a:p>
        </p:txBody>
      </p:sp>
      <p:pic>
        <p:nvPicPr>
          <p:cNvPr id="6148" name="Picture 2" descr="La Catequesis (El blog de Sandra): Nuevo Dibujo de Fano para el Cuarto  Domingo de Cuaresma Ciclo C">
            <a:extLst>
              <a:ext uri="{FF2B5EF4-FFF2-40B4-BE49-F238E27FC236}">
                <a16:creationId xmlns:a16="http://schemas.microsoft.com/office/drawing/2014/main" id="{6038B7E5-2B34-D0A7-0FC5-DC6348298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3429000"/>
            <a:ext cx="32131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corazon-imagen-animada-0861">
            <a:extLst>
              <a:ext uri="{FF2B5EF4-FFF2-40B4-BE49-F238E27FC236}">
                <a16:creationId xmlns:a16="http://schemas.microsoft.com/office/drawing/2014/main" id="{B6C3ABFB-3DB7-32C7-508E-7CDE6EE50E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868863"/>
            <a:ext cx="14414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60D49A-E9AA-7D46-9BD3-FFFDAAA73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22458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DB604DA-DD18-BFC7-406D-501D9CEA3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97242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B88C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B88C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B6C0048-C3B1-A182-912D-A6FAF90F0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7972425" cy="5329238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B88C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B88C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B88C00"/>
                </a:solidFill>
                <a:latin typeface="Comic Sans MS" panose="030F0702030302020204" pitchFamily="66" charset="0"/>
              </a:rPr>
              <a:t>… Daos fraternalmente la paz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7" name="3 CuadroTexto">
            <a:extLst>
              <a:ext uri="{FF2B5EF4-FFF2-40B4-BE49-F238E27FC236}">
                <a16:creationId xmlns:a16="http://schemas.microsoft.com/office/drawing/2014/main" id="{C7D13C86-CF66-155E-DFCB-D919DE350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6688"/>
            <a:ext cx="4298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B88C00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6628" name="Picture 5" descr="Conociendo a Fano – Parroquia de San Leandro">
            <a:extLst>
              <a:ext uri="{FF2B5EF4-FFF2-40B4-BE49-F238E27FC236}">
                <a16:creationId xmlns:a16="http://schemas.microsoft.com/office/drawing/2014/main" id="{8FD49A05-458E-3538-CA30-6C0D8C3F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01888"/>
            <a:ext cx="34194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30610"/>
            <a:ext cx="8496176" cy="325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Cordero de Dios que quitas el pecado del mundo,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ten piedad de nosotros, ten piedad.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Cordero de Dios que quitas el pecado del mundo,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danos la paz, danos la paz, danos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7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60648"/>
            <a:ext cx="8496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B88C00"/>
                </a:solidFill>
                <a:latin typeface="Comic Sans MS" panose="030F0702030302020204" pitchFamily="66" charset="0"/>
              </a:rPr>
              <a:t>CORDERO DE DIOS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FC4B4A-3495-8890-D836-189741B1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811180"/>
            <a:ext cx="4248473" cy="6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genda de la semana y Hoja del Domingo II de Pascua | Parroquia Santa María  del Pilar Marianistas">
            <a:extLst>
              <a:ext uri="{FF2B5EF4-FFF2-40B4-BE49-F238E27FC236}">
                <a16:creationId xmlns:a16="http://schemas.microsoft.com/office/drawing/2014/main" id="{70D3D003-234F-1647-6FC5-ADC5855B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29050"/>
            <a:ext cx="28670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500C9CC-0A12-0AAE-66CF-9649B163B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57" y="4774168"/>
            <a:ext cx="4248473" cy="6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11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uadroTexto 5">
            <a:extLst>
              <a:ext uri="{FF2B5EF4-FFF2-40B4-BE49-F238E27FC236}">
                <a16:creationId xmlns:a16="http://schemas.microsoft.com/office/drawing/2014/main" id="{8165EB0D-4F1A-7FDE-CF0F-929D5496E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7771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3200">
                <a:solidFill>
                  <a:srgbClr val="B88C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sz="200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600">
                <a:solidFill>
                  <a:srgbClr val="B88C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60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>
              <a:latin typeface="Arial" panose="020B0604020202020204" pitchFamily="34" charset="0"/>
            </a:endParaRPr>
          </a:p>
          <a:p>
            <a:pPr algn="just" eaLnBrk="1" hangingPunct="1"/>
            <a:endParaRPr lang="es-ES" altLang="es-ES">
              <a:latin typeface="Arial" panose="020B0604020202020204" pitchFamily="34" charset="0"/>
            </a:endParaRPr>
          </a:p>
          <a:p>
            <a:pPr algn="just"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2">
            <a:extLst>
              <a:ext uri="{FF2B5EF4-FFF2-40B4-BE49-F238E27FC236}">
                <a16:creationId xmlns:a16="http://schemas.microsoft.com/office/drawing/2014/main" id="{806D72CA-5043-5C76-E788-F9FAE538B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0188"/>
            <a:ext cx="8496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>
                <a:solidFill>
                  <a:srgbClr val="B88C00"/>
                </a:solidFill>
                <a:latin typeface="Comic Sans MS" panose="030F0702030302020204" pitchFamily="66" charset="0"/>
              </a:rPr>
              <a:t>SOLEMNIDAD DE LA INMACULADA CONCEPCIÓN DE LA BIENAVENTURADA VIRGEN MARÍA</a:t>
            </a:r>
          </a:p>
        </p:txBody>
      </p:sp>
      <p:sp>
        <p:nvSpPr>
          <p:cNvPr id="29699" name="2 Subtítulo">
            <a:extLst>
              <a:ext uri="{FF2B5EF4-FFF2-40B4-BE49-F238E27FC236}">
                <a16:creationId xmlns:a16="http://schemas.microsoft.com/office/drawing/2014/main" id="{E3F20E70-7920-66EE-D513-876DF7E580C2}"/>
              </a:ext>
            </a:extLst>
          </p:cNvPr>
          <p:cNvSpPr txBox="1">
            <a:spLocks/>
          </p:cNvSpPr>
          <p:nvPr/>
        </p:nvSpPr>
        <p:spPr bwMode="auto">
          <a:xfrm>
            <a:off x="225425" y="2468563"/>
            <a:ext cx="529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4400">
                <a:latin typeface="Comic Sans MS" panose="030F0702030302020204" pitchFamily="66" charset="0"/>
              </a:rPr>
              <a:t>Alégrate, llena de gracia, el Señor está contigo.</a:t>
            </a:r>
            <a:endParaRPr lang="es-ES" altLang="es-ES" sz="2400" u="sng">
              <a:latin typeface="Bodoni MT Black" panose="02070A03080606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0EB7D2-B3D1-01A4-F5E0-42AB84E83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438" y="1584325"/>
            <a:ext cx="3308350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Imagen 2">
            <a:extLst>
              <a:ext uri="{FF2B5EF4-FFF2-40B4-BE49-F238E27FC236}">
                <a16:creationId xmlns:a16="http://schemas.microsoft.com/office/drawing/2014/main" id="{98D667F1-648E-8ADD-5383-BF3B19034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08850" y="3316288"/>
            <a:ext cx="601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09C50A6-A4D7-06BC-E8AC-FCCF2243B0F0}"/>
              </a:ext>
            </a:extLst>
          </p:cNvPr>
          <p:cNvSpPr/>
          <p:nvPr/>
        </p:nvSpPr>
        <p:spPr>
          <a:xfrm>
            <a:off x="449263" y="692150"/>
            <a:ext cx="7956550" cy="498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>
              <a:spcAft>
                <a:spcPts val="0"/>
              </a:spcAft>
              <a:defRPr/>
            </a:pPr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                                   </a:t>
            </a: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Hoy amaneció, ha parado de llover,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poco a poco entre las nubes sale el sol.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Se apagó el farol que ha velado desde ayer,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las ventanas se han abierto para ver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cómo la gente marcha a trabajar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en sus carteras llevan algo nuevo que olvidar.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Es Jesús el que viene de la luz,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el que un día quiso hacerse realidad.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Volverá con la nieve una vez más,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sin maleta, sin abrigo, al natural.</a:t>
            </a:r>
          </a:p>
        </p:txBody>
      </p:sp>
      <p:sp>
        <p:nvSpPr>
          <p:cNvPr id="28675" name="3 CuadroTexto">
            <a:extLst>
              <a:ext uri="{FF2B5EF4-FFF2-40B4-BE49-F238E27FC236}">
                <a16:creationId xmlns:a16="http://schemas.microsoft.com/office/drawing/2014/main" id="{4F535832-7EE2-7A3E-C814-16270259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60350"/>
            <a:ext cx="51847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 sz="4000" b="1" u="sng" dirty="0">
                <a:solidFill>
                  <a:srgbClr val="B88C00"/>
                </a:solidFill>
                <a:latin typeface="Comic Sans MS" panose="030F0702030302020204" pitchFamily="66" charset="0"/>
                <a:ea typeface="+mj-ea"/>
                <a:cs typeface="+mj-cs"/>
              </a:rPr>
              <a:t>HOY AMANECIÓ</a:t>
            </a:r>
          </a:p>
        </p:txBody>
      </p:sp>
      <p:pic>
        <p:nvPicPr>
          <p:cNvPr id="30724" name="Imagen 4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B3EC20E5-BC00-7556-1DA5-8A861665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365625"/>
            <a:ext cx="24685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CuadroTexto 1">
            <a:extLst>
              <a:ext uri="{FF2B5EF4-FFF2-40B4-BE49-F238E27FC236}">
                <a16:creationId xmlns:a16="http://schemas.microsoft.com/office/drawing/2014/main" id="{92399B01-F212-D43F-BD5A-A3120B3A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1/3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ángulo 2">
            <a:extLst>
              <a:ext uri="{FF2B5EF4-FFF2-40B4-BE49-F238E27FC236}">
                <a16:creationId xmlns:a16="http://schemas.microsoft.com/office/drawing/2014/main" id="{F13A402D-0FB9-9FA0-C9D8-97DE95DA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Hoy cualquier rincón,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cualquier árbol, cualquier flor,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en invierno hasta parece dar calor.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Piensa cada cuál que algo nuevo ha de pasar,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que hoy el día ha amanecido un poco más.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es que ha nacido el tiempo de la paz,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este silencio anuncia que alguien tiene que llegar.</a:t>
            </a:r>
          </a:p>
          <a:p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Es Jesús el que viene de la luz,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el que un día quiso hacerse realidad.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Volverá con la nieve una vez más,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sin maleta, sin abrigo, al natural.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s-ES" altLang="es-ES" sz="2000">
              <a:latin typeface="Arial" panose="020B0604020202020204" pitchFamily="34" charset="0"/>
            </a:endParaRPr>
          </a:p>
        </p:txBody>
      </p:sp>
      <p:pic>
        <p:nvPicPr>
          <p:cNvPr id="31747" name="Imagen 3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FA9EA35A-5396-E1FA-5B12-EEE53279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03688"/>
            <a:ext cx="277653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uadroTexto 1">
            <a:extLst>
              <a:ext uri="{FF2B5EF4-FFF2-40B4-BE49-F238E27FC236}">
                <a16:creationId xmlns:a16="http://schemas.microsoft.com/office/drawing/2014/main" id="{EEE61348-F996-898B-4BF0-2AE63BF98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6227763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2/3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C0C3BA8-9765-E811-18CF-CD46F3FBFDDE}"/>
              </a:ext>
            </a:extLst>
          </p:cNvPr>
          <p:cNvSpPr/>
          <p:nvPr/>
        </p:nvSpPr>
        <p:spPr>
          <a:xfrm>
            <a:off x="179388" y="219075"/>
            <a:ext cx="8569325" cy="5157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pudiera ser el primero en darle pan,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darle cama o un pedazo de su hogar?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le abrazará? ¿Quién su mano le dará?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sabrá reconocerlo en la ciudad?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seguirá su paso y lo hallará?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guardará el secreto para siempre si se va?</a:t>
            </a:r>
          </a:p>
          <a:p>
            <a:pPr marL="92075" algn="just">
              <a:spcAft>
                <a:spcPts val="0"/>
              </a:spcAft>
              <a:defRPr/>
            </a:pP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Es Jesús el que viene de la luz,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el que un día quiso hacerse realidad.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Volverá con la nieve una vez más,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sin maleta, sin abrigo, al natural.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54038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771" name="Imagen 3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43ACA589-AA20-CAFA-7250-F5F7A50D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277653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CuadroTexto 1">
            <a:extLst>
              <a:ext uri="{FF2B5EF4-FFF2-40B4-BE49-F238E27FC236}">
                <a16:creationId xmlns:a16="http://schemas.microsoft.com/office/drawing/2014/main" id="{0EFB938F-5DBD-4F0A-66FD-85820127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6903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3/3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295C49A-A12B-D0DE-0AD1-84238616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838" y="-179388"/>
            <a:ext cx="5627687" cy="1143001"/>
          </a:xfrm>
        </p:spPr>
        <p:txBody>
          <a:bodyPr/>
          <a:lstStyle/>
          <a:p>
            <a:pPr eaLnBrk="1" hangingPunct="1"/>
            <a:r>
              <a:rPr lang="es-ES_tradnl" altLang="es-ES" sz="3200" b="1" u="sng">
                <a:solidFill>
                  <a:srgbClr val="B88C00"/>
                </a:solidFill>
                <a:latin typeface="Comic Sans MS" panose="030F0702030302020204" pitchFamily="66" charset="0"/>
              </a:rPr>
              <a:t>NO ADORÉIS A NADIE</a:t>
            </a:r>
            <a:endParaRPr lang="es-ES" altLang="es-ES" sz="3200" b="1" u="sng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DC7181C-021D-8010-B459-F7D1F98FF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692150"/>
            <a:ext cx="6191250" cy="45370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 que a Él.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 que a Él.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 que a Él.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120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Porque solo Él nos puede sostener.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Porque solo Él nos puede sostener.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 que a Él.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2400">
              <a:latin typeface="Comic Sans MS" panose="030F0702030302020204" pitchFamily="66" charset="0"/>
            </a:endParaRPr>
          </a:p>
        </p:txBody>
      </p:sp>
      <p:pic>
        <p:nvPicPr>
          <p:cNvPr id="33796" name="Imagen 2" descr="Imagen que contiene luz&#10;&#10;Descripción generada automáticamente">
            <a:extLst>
              <a:ext uri="{FF2B5EF4-FFF2-40B4-BE49-F238E27FC236}">
                <a16:creationId xmlns:a16="http://schemas.microsoft.com/office/drawing/2014/main" id="{AE09169D-AE2F-FDF9-31F1-85D53420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278063"/>
            <a:ext cx="2235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Imagen 2">
            <a:extLst>
              <a:ext uri="{FF2B5EF4-FFF2-40B4-BE49-F238E27FC236}">
                <a16:creationId xmlns:a16="http://schemas.microsoft.com/office/drawing/2014/main" id="{16DA2FB2-76ED-217C-922E-FC672DA29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93963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4 CuadroTexto">
            <a:extLst>
              <a:ext uri="{FF2B5EF4-FFF2-40B4-BE49-F238E27FC236}">
                <a16:creationId xmlns:a16="http://schemas.microsoft.com/office/drawing/2014/main" id="{FB9EC2AE-BCDF-77C0-F3D9-127367ED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D4B29D12-6AAE-BBDA-E419-3139618E8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E4FEFFF5-365E-F737-2FB8-C2D8C1036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B88C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778A3-7113-B130-AFEC-DEEDDFFF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Poneos en pie y alzad la cabeza, </a:t>
            </a:r>
          </a:p>
          <a:p>
            <a:pPr marL="0" indent="0" fontAlgn="b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mirad que llega el hijo del hombre a la tierra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viene a habitar vuestro hogar.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P</a:t>
            </a: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oneos en pie y encended la lámpara,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no os halle dormidos, 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arda vuestra llama.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ES" sz="2800" dirty="0">
              <a:latin typeface="Comic Sans MS" panose="030F0702030302020204" pitchFamily="66" charset="0"/>
            </a:endParaRP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ES" sz="2800" dirty="0">
              <a:latin typeface="Comic Sans MS" panose="030F0702030302020204" pitchFamily="66" charset="0"/>
            </a:endParaRP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</a:rPr>
              <a:t>Velad y estad alerta, 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</a:rPr>
              <a:t>cuidad la luz en vuestras velas, 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</a:rPr>
              <a:t>el Hijo del Hombre llama a la puerta</a:t>
            </a:r>
          </a:p>
          <a:p>
            <a:pPr>
              <a:defRPr/>
            </a:pPr>
            <a:endParaRPr lang="es-ES" sz="2800" dirty="0"/>
          </a:p>
        </p:txBody>
      </p:sp>
      <p:pic>
        <p:nvPicPr>
          <p:cNvPr id="4915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3317FE5-B95C-5211-F462-5431B489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03475"/>
            <a:ext cx="292576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CuadroTexto 1">
            <a:extLst>
              <a:ext uri="{FF2B5EF4-FFF2-40B4-BE49-F238E27FC236}">
                <a16:creationId xmlns:a16="http://schemas.microsoft.com/office/drawing/2014/main" id="{12186CF3-EE9F-F895-DE7B-27B66927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224588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49157" name="Imagen 2">
            <a:extLst>
              <a:ext uri="{FF2B5EF4-FFF2-40B4-BE49-F238E27FC236}">
                <a16:creationId xmlns:a16="http://schemas.microsoft.com/office/drawing/2014/main" id="{659CAF67-5B36-451A-7094-86CC771B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082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88913"/>
            <a:ext cx="7488882" cy="796925"/>
          </a:xfrm>
        </p:spPr>
        <p:txBody>
          <a:bodyPr/>
          <a:lstStyle/>
          <a:p>
            <a:pPr algn="r"/>
            <a:r>
              <a:rPr lang="es-ES_tradnl" altLang="es-ES" sz="4000" b="1" u="sng" dirty="0">
                <a:solidFill>
                  <a:srgbClr val="B88C00"/>
                </a:solidFill>
                <a:latin typeface="Comic Sans MS" panose="030F0702030302020204" pitchFamily="66" charset="0"/>
              </a:rPr>
              <a:t>DIJISTE SÍ</a:t>
            </a:r>
            <a:endParaRPr lang="es-ES" altLang="es-ES" sz="4000" b="1" u="sng" dirty="0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82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Dijiste sí, y la tierra estalló de alegría.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Dijiste sí, y en tu vientre latía divina la Salvación.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Hágase en mí, de corazón, la voluntad de mi Señor,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se cumplan en mí cada día los sueños de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María, las tinieblas se harán mediodía,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 una sola palabra que digas,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en tus labios alumbra ya el sol.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2229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28D15B63-88C4-4665-A883-E9781C62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3025403" cy="2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0B5B35C4-F013-9A96-1F58-E308562B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91" y="5367067"/>
            <a:ext cx="60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2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María, la doncella que Dios prometía,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un volcán de ternura divina,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primavera de Dios Redentor.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Gabriel tembló, conmovido con tanta belleza,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Madre de Dios,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cuélame en tu mirada de amor de la Anunciación.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3252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7352D2D5-E8ED-4448-A29D-18CE838C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28967"/>
            <a:ext cx="338613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E52AAA1B-D336-C325-3C81-3C1B53F84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89318"/>
            <a:ext cx="60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654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Hágase en mí de corazón, la voluntad de mi Señor.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cumplan en mi cada día los sueños de Dios…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 las tinieblas se harán mediodía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una sola palabra que digas,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tus labios alumbra ya el sol.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María la doncella que Dios prometía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un volcán de ternura divina,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primavera de Dios Redentor,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de Dios Redentor.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53252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7352D2D5-E8ED-4448-A29D-18CE838C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619"/>
            <a:ext cx="2701950" cy="22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95A0B507-CA36-C378-448D-1B3B57BC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05" y="5586669"/>
            <a:ext cx="60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91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598B5EA4-FDCA-221B-D859-05D34537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385" y="1129377"/>
            <a:ext cx="5619006" cy="459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7" name="1 Título">
            <a:extLst>
              <a:ext uri="{FF2B5EF4-FFF2-40B4-BE49-F238E27FC236}">
                <a16:creationId xmlns:a16="http://schemas.microsoft.com/office/drawing/2014/main" id="{AD42A526-9B98-92FD-71B6-E0534371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492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>
                <a:solidFill>
                  <a:srgbClr val="B88C00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AF63F478-7D9A-93FD-1A2B-D65C892812BE}"/>
              </a:ext>
            </a:extLst>
          </p:cNvPr>
          <p:cNvSpPr txBox="1">
            <a:spLocks/>
          </p:cNvSpPr>
          <p:nvPr/>
        </p:nvSpPr>
        <p:spPr bwMode="auto">
          <a:xfrm>
            <a:off x="446088" y="566102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4C396A07-B318-8164-0E09-3675BCA6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59485" y="3649166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A80E0BB-5C30-041D-5308-BB3261BA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25694" y="3180174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adroTexto 2">
            <a:extLst>
              <a:ext uri="{FF2B5EF4-FFF2-40B4-BE49-F238E27FC236}">
                <a16:creationId xmlns:a16="http://schemas.microsoft.com/office/drawing/2014/main" id="{EFDEF4FC-1334-770D-612F-8E47AB32C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0188"/>
            <a:ext cx="8496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>
                <a:solidFill>
                  <a:srgbClr val="B88C00"/>
                </a:solidFill>
                <a:latin typeface="Comic Sans MS" panose="030F0702030302020204" pitchFamily="66" charset="0"/>
              </a:rPr>
              <a:t>SOLEMNIDAD DE LA INMACULADA CONCEPCIÓN DE LA BIENAVENTURADA VIRGEN MARÍA</a:t>
            </a:r>
          </a:p>
        </p:txBody>
      </p:sp>
      <p:sp>
        <p:nvSpPr>
          <p:cNvPr id="7171" name="2 Subtítulo">
            <a:extLst>
              <a:ext uri="{FF2B5EF4-FFF2-40B4-BE49-F238E27FC236}">
                <a16:creationId xmlns:a16="http://schemas.microsoft.com/office/drawing/2014/main" id="{7DF3E476-ACBB-DD5E-391E-BE5AC7CE5D54}"/>
              </a:ext>
            </a:extLst>
          </p:cNvPr>
          <p:cNvSpPr txBox="1">
            <a:spLocks/>
          </p:cNvSpPr>
          <p:nvPr/>
        </p:nvSpPr>
        <p:spPr bwMode="auto">
          <a:xfrm>
            <a:off x="225425" y="2468563"/>
            <a:ext cx="529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4400">
                <a:latin typeface="Comic Sans MS" panose="030F0702030302020204" pitchFamily="66" charset="0"/>
              </a:rPr>
              <a:t>Alégrate, llena de gracia, el Señor está contigo.</a:t>
            </a:r>
            <a:endParaRPr lang="es-ES" altLang="es-ES" sz="2400" u="sng">
              <a:latin typeface="Bodoni MT Black" panose="02070A03080606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DD91B7-F944-3DFA-42CF-782FD806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438" y="1584325"/>
            <a:ext cx="3308350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Imagen 2">
            <a:extLst>
              <a:ext uri="{FF2B5EF4-FFF2-40B4-BE49-F238E27FC236}">
                <a16:creationId xmlns:a16="http://schemas.microsoft.com/office/drawing/2014/main" id="{74EEE80A-9CDD-34BF-0FF2-516284AB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08850" y="3316288"/>
            <a:ext cx="601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FE5974C6-1836-8D61-401F-BD0DAFF33E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500" y="620713"/>
            <a:ext cx="4349750" cy="551973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Gloria a Dios en el cielo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 y en la tierra paz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a los hombres que ama el Señor.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1100" b="1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Por tu inmensa Gloria te alabamos,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te bendecimos, te adoramos,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te glorificamos, te damos gracias.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9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Señor, Hijo único, Jesucristo,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_tradnl" altLang="es-ES" sz="2000" dirty="0">
              <a:latin typeface="Comic Sans MS" panose="030F0702030302020204" pitchFamily="66" charset="0"/>
            </a:endParaRPr>
          </a:p>
        </p:txBody>
      </p:sp>
      <p:sp>
        <p:nvSpPr>
          <p:cNvPr id="8195" name="1 CuadroTexto">
            <a:extLst>
              <a:ext uri="{FF2B5EF4-FFF2-40B4-BE49-F238E27FC236}">
                <a16:creationId xmlns:a16="http://schemas.microsoft.com/office/drawing/2014/main" id="{21132766-CB22-2FBB-6ED6-15606F4CF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489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200" b="1" u="sng">
                <a:solidFill>
                  <a:srgbClr val="B88C00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200" b="1" u="sng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4DE1923-1E8A-90E6-25BC-C33DEFAC653C}"/>
              </a:ext>
            </a:extLst>
          </p:cNvPr>
          <p:cNvSpPr txBox="1">
            <a:spLocks/>
          </p:cNvSpPr>
          <p:nvPr/>
        </p:nvSpPr>
        <p:spPr bwMode="auto">
          <a:xfrm>
            <a:off x="4932363" y="549275"/>
            <a:ext cx="41767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con el Espíritu Santo en la gloria de Dios Padre.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Amén.</a:t>
            </a:r>
            <a:endParaRPr lang="es-ES_tradnl" altLang="es-ES" sz="2000" b="1">
              <a:latin typeface="Comic Sans MS" panose="030F0702030302020204" pitchFamily="66" charset="0"/>
            </a:endParaRPr>
          </a:p>
        </p:txBody>
      </p:sp>
      <p:pic>
        <p:nvPicPr>
          <p:cNvPr id="8197" name="Picture 2" descr="Dibujos de Fano en color · Diócesis de Málaga : Portal de la Iglesia  Católica de Málaga">
            <a:extLst>
              <a:ext uri="{FF2B5EF4-FFF2-40B4-BE49-F238E27FC236}">
                <a16:creationId xmlns:a16="http://schemas.microsoft.com/office/drawing/2014/main" id="{94067C74-DA82-B7E1-C23D-2229C23D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198938"/>
            <a:ext cx="32734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uadroTexto 3">
            <a:extLst>
              <a:ext uri="{FF2B5EF4-FFF2-40B4-BE49-F238E27FC236}">
                <a16:creationId xmlns:a16="http://schemas.microsoft.com/office/drawing/2014/main" id="{C7836A16-0809-92D0-0C85-C1292A32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85738"/>
            <a:ext cx="5226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200" b="1" u="sng">
                <a:solidFill>
                  <a:srgbClr val="B88C00"/>
                </a:solidFill>
                <a:latin typeface="Comic Sans MS" panose="030F0702030302020204" pitchFamily="66" charset="0"/>
              </a:rPr>
              <a:t>PREPARAD EL CAMINO</a:t>
            </a:r>
          </a:p>
        </p:txBody>
      </p:sp>
      <p:sp>
        <p:nvSpPr>
          <p:cNvPr id="9219" name="CuadroTexto 6">
            <a:extLst>
              <a:ext uri="{FF2B5EF4-FFF2-40B4-BE49-F238E27FC236}">
                <a16:creationId xmlns:a16="http://schemas.microsoft.com/office/drawing/2014/main" id="{5903EBE1-96F9-445D-7B5C-48355E2B7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060450"/>
            <a:ext cx="70754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200">
                <a:latin typeface="Comic Sans MS" panose="030F0702030302020204" pitchFamily="66" charset="0"/>
                <a:cs typeface="Arial" panose="020B0604020202020204" pitchFamily="34" charset="0"/>
              </a:rPr>
              <a:t>Preparad el camino al Señor</a:t>
            </a:r>
          </a:p>
          <a:p>
            <a:r>
              <a:rPr lang="es-ES" altLang="es-ES" sz="3200">
                <a:latin typeface="Comic Sans MS" panose="030F0702030302020204" pitchFamily="66" charset="0"/>
                <a:cs typeface="Arial" panose="020B0604020202020204" pitchFamily="34" charset="0"/>
              </a:rPr>
              <a:t>y escuchad la Palabra de Dios</a:t>
            </a:r>
          </a:p>
          <a:p>
            <a:endParaRPr lang="es-ES" altLang="es-ES" sz="32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B5E5D05-8EB5-FF17-A99A-91A7FEF58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3789040"/>
            <a:ext cx="3524719" cy="26936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9221" name="CuadroTexto 6">
            <a:extLst>
              <a:ext uri="{FF2B5EF4-FFF2-40B4-BE49-F238E27FC236}">
                <a16:creationId xmlns:a16="http://schemas.microsoft.com/office/drawing/2014/main" id="{AB897879-14D4-82B7-D51B-6EF4F7503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25725"/>
            <a:ext cx="7075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200">
                <a:latin typeface="Comic Sans MS" panose="030F0702030302020204" pitchFamily="66" charset="0"/>
                <a:cs typeface="Arial" panose="020B0604020202020204" pitchFamily="34" charset="0"/>
              </a:rPr>
              <a:t>Preparad el camino al Señor</a:t>
            </a:r>
          </a:p>
          <a:p>
            <a:r>
              <a:rPr lang="es-ES" altLang="es-ES" sz="3200">
                <a:latin typeface="Comic Sans MS" panose="030F0702030302020204" pitchFamily="66" charset="0"/>
                <a:cs typeface="Arial" panose="020B0604020202020204" pitchFamily="34" charset="0"/>
              </a:rPr>
              <a:t>y escuchad la Palabra de Dios</a:t>
            </a:r>
          </a:p>
          <a:p>
            <a:endParaRPr lang="es-ES" altLang="es-ES" sz="32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9570096-B45B-4D77-1407-4B5826561D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F1AFE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1449398">
            <a:off x="197288" y="5623518"/>
            <a:ext cx="491888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04EC410-EDEF-CB24-4C80-A434AEA0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871538"/>
          </a:xfrm>
        </p:spPr>
        <p:txBody>
          <a:bodyPr/>
          <a:lstStyle/>
          <a:p>
            <a:pPr eaLnBrk="1" hangingPunct="1"/>
            <a:r>
              <a:rPr lang="es-ES_tradnl" altLang="es-ES" sz="4400" b="1" u="sng">
                <a:solidFill>
                  <a:srgbClr val="B88C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400" b="1" u="sng">
              <a:solidFill>
                <a:srgbClr val="B88C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E169E00-D9E1-AB7C-30F5-207867F158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5463" y="963613"/>
            <a:ext cx="7848600" cy="4930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0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Libro del Génesis</a:t>
            </a:r>
            <a:endParaRPr lang="es-ES_tradnl" sz="24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 </a:t>
            </a:r>
          </a:p>
          <a:p>
            <a:pPr marL="88900" indent="-8890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dirty="0">
                <a:solidFill>
                  <a:srgbClr val="B88C00"/>
                </a:solidFill>
                <a:latin typeface="Comic Sans MS" pitchFamily="66" charset="0"/>
              </a:rPr>
              <a:t>“</a:t>
            </a:r>
            <a:r>
              <a:rPr lang="es-ES" sz="2800" b="1" dirty="0">
                <a:solidFill>
                  <a:srgbClr val="B88C00"/>
                </a:solidFill>
                <a:latin typeface="Comic Sans MS" pitchFamily="66" charset="0"/>
              </a:rPr>
              <a:t>Cantad al Señor un cántico nuevo, </a:t>
            </a:r>
          </a:p>
          <a:p>
            <a:pPr marL="88900" indent="-8890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B88C00"/>
                </a:solidFill>
                <a:latin typeface="Comic Sans MS" pitchFamily="66" charset="0"/>
              </a:rPr>
              <a:t>porque ha hecho maravillas</a:t>
            </a:r>
            <a:r>
              <a:rPr lang="es-ES_tradnl" sz="2800" b="1" dirty="0">
                <a:solidFill>
                  <a:srgbClr val="B88C00"/>
                </a:solidFill>
                <a:latin typeface="Comic Sans MS" pitchFamily="66" charset="0"/>
              </a:rPr>
              <a:t>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latin typeface="Comic Sans MS" pitchFamily="66" charset="0"/>
              </a:rPr>
              <a:t>Carta del apóstol san Pablo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latin typeface="Comic Sans MS" pitchFamily="66" charset="0"/>
              </a:rPr>
              <a:t>a los Efesios</a:t>
            </a:r>
            <a:endParaRPr lang="es-ES_tradnl" sz="2800" b="1" dirty="0">
              <a:latin typeface="Comic Sans MS" pitchFamily="66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289358A8-EA0F-F05E-38FB-5B3E49CA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3974982"/>
            <a:ext cx="2952328" cy="2478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uadroTexto 3">
            <a:extLst>
              <a:ext uri="{FF2B5EF4-FFF2-40B4-BE49-F238E27FC236}">
                <a16:creationId xmlns:a16="http://schemas.microsoft.com/office/drawing/2014/main" id="{66E718BA-D4B6-57B8-54C0-9E03A5E6D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33375"/>
            <a:ext cx="306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_tradnl" altLang="es-ES" sz="3200" b="1" u="sng">
                <a:solidFill>
                  <a:srgbClr val="B88C00"/>
                </a:solidFill>
                <a:latin typeface="Comic Sans MS" panose="030F0702030302020204" pitchFamily="66" charset="0"/>
              </a:rPr>
              <a:t>M</a:t>
            </a:r>
            <a:r>
              <a:rPr lang="es-ES" altLang="es-ES" sz="3200" b="1" u="sng">
                <a:solidFill>
                  <a:srgbClr val="B88C00"/>
                </a:solidFill>
                <a:latin typeface="Comic Sans MS" panose="030F0702030302020204" pitchFamily="66" charset="0"/>
              </a:rPr>
              <a:t>ARANATHA</a:t>
            </a:r>
          </a:p>
        </p:txBody>
      </p:sp>
      <p:sp>
        <p:nvSpPr>
          <p:cNvPr id="12291" name="CuadroTexto 6">
            <a:extLst>
              <a:ext uri="{FF2B5EF4-FFF2-40B4-BE49-F238E27FC236}">
                <a16:creationId xmlns:a16="http://schemas.microsoft.com/office/drawing/2014/main" id="{D6041004-F26A-319B-3FCC-3222A7CB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196975"/>
            <a:ext cx="7956024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s-ES" altLang="es-E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Maranatha</a:t>
            </a:r>
            <a:r>
              <a:rPr lang="es-ES" altLang="es-ES" sz="3200" dirty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s-ES" altLang="es-E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maranatha</a:t>
            </a:r>
            <a:r>
              <a:rPr lang="es-ES" altLang="es-ES" sz="3200" dirty="0">
                <a:latin typeface="Comic Sans MS" panose="030F0702030302020204" pitchFamily="66" charset="0"/>
                <a:cs typeface="Arial" panose="020B0604020202020204" pitchFamily="34" charset="0"/>
              </a:rPr>
              <a:t>, ven Señor, Jesús</a:t>
            </a:r>
          </a:p>
          <a:p>
            <a:pPr>
              <a:spcBef>
                <a:spcPts val="1200"/>
              </a:spcBef>
            </a:pPr>
            <a:r>
              <a:rPr lang="es-ES" altLang="es-E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Maranatha</a:t>
            </a:r>
            <a:r>
              <a:rPr lang="es-ES" altLang="es-ES" sz="3200" dirty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s-ES" altLang="es-E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maranatha</a:t>
            </a:r>
            <a:r>
              <a:rPr lang="es-ES" altLang="es-ES" sz="3200" dirty="0">
                <a:latin typeface="Comic Sans MS" panose="030F0702030302020204" pitchFamily="66" charset="0"/>
                <a:cs typeface="Arial" panose="020B0604020202020204" pitchFamily="34" charset="0"/>
              </a:rPr>
              <a:t>, ven Señor, Jesús</a:t>
            </a:r>
          </a:p>
          <a:p>
            <a:pPr>
              <a:spcBef>
                <a:spcPts val="1200"/>
              </a:spcBef>
            </a:pPr>
            <a:r>
              <a:rPr lang="es-ES" altLang="es-E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Maranatha</a:t>
            </a:r>
            <a:r>
              <a:rPr lang="es-ES" altLang="es-ES" sz="3200" dirty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s-ES" altLang="es-E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maranatha</a:t>
            </a:r>
            <a:r>
              <a:rPr lang="es-ES" altLang="es-ES" sz="3200" dirty="0">
                <a:latin typeface="Comic Sans MS" panose="030F0702030302020204" pitchFamily="66" charset="0"/>
                <a:cs typeface="Arial" panose="020B0604020202020204" pitchFamily="34" charset="0"/>
              </a:rPr>
              <a:t>, ven Señor, Jesús</a:t>
            </a:r>
          </a:p>
        </p:txBody>
      </p:sp>
      <p:pic>
        <p:nvPicPr>
          <p:cNvPr id="2" name="Picture 2" descr="Lecturas del Día | Secretariado Catequístico Arquidiocesano de Caracas">
            <a:extLst>
              <a:ext uri="{FF2B5EF4-FFF2-40B4-BE49-F238E27FC236}">
                <a16:creationId xmlns:a16="http://schemas.microsoft.com/office/drawing/2014/main" id="{EA3CBFB5-1C11-F066-93B5-DA89A12A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3343042"/>
            <a:ext cx="3714056" cy="31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1D94680-7402-571B-87B2-15B3D995E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3275013"/>
            <a:ext cx="887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E2882073-897F-9FFC-24D1-E69EB366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0188"/>
            <a:ext cx="8496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>
                <a:solidFill>
                  <a:srgbClr val="B88C00"/>
                </a:solidFill>
                <a:latin typeface="Comic Sans MS" panose="030F0702030302020204" pitchFamily="66" charset="0"/>
              </a:rPr>
              <a:t>SOLEMNIDAD DE LA INMACULADA CONCEPCIÓN DE LA BIENAVENTURADA VIRGEN MARÍA</a:t>
            </a:r>
          </a:p>
        </p:txBody>
      </p:sp>
      <p:sp>
        <p:nvSpPr>
          <p:cNvPr id="13315" name="2 Subtítulo">
            <a:extLst>
              <a:ext uri="{FF2B5EF4-FFF2-40B4-BE49-F238E27FC236}">
                <a16:creationId xmlns:a16="http://schemas.microsoft.com/office/drawing/2014/main" id="{831C49B2-F6F8-AE4C-B337-CA926DDB2FF2}"/>
              </a:ext>
            </a:extLst>
          </p:cNvPr>
          <p:cNvSpPr txBox="1">
            <a:spLocks/>
          </p:cNvSpPr>
          <p:nvPr/>
        </p:nvSpPr>
        <p:spPr bwMode="auto">
          <a:xfrm>
            <a:off x="225425" y="2468563"/>
            <a:ext cx="529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4400">
                <a:latin typeface="Comic Sans MS" panose="030F0702030302020204" pitchFamily="66" charset="0"/>
              </a:rPr>
              <a:t>Alégrate, llena de gracia, el Señor está contigo.</a:t>
            </a:r>
            <a:endParaRPr lang="es-ES" altLang="es-ES" sz="2400" u="sng">
              <a:latin typeface="Bodoni MT Black" panose="02070A03080606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EBB21A-E723-FCC5-5935-B64F1E50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438" y="1584325"/>
            <a:ext cx="3308350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7" name="CuadroTexto 1">
            <a:extLst>
              <a:ext uri="{FF2B5EF4-FFF2-40B4-BE49-F238E27FC236}">
                <a16:creationId xmlns:a16="http://schemas.microsoft.com/office/drawing/2014/main" id="{7D4857E4-8A41-2F44-0D34-D0CD11CCE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021388"/>
            <a:ext cx="212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b="1">
                <a:latin typeface="Comic Sans MS" panose="030F0702030302020204" pitchFamily="66" charset="0"/>
              </a:rPr>
              <a:t>San Lucas, 1</a:t>
            </a:r>
          </a:p>
        </p:txBody>
      </p:sp>
      <p:pic>
        <p:nvPicPr>
          <p:cNvPr id="13318" name="Imagen 2">
            <a:extLst>
              <a:ext uri="{FF2B5EF4-FFF2-40B4-BE49-F238E27FC236}">
                <a16:creationId xmlns:a16="http://schemas.microsoft.com/office/drawing/2014/main" id="{FB46510A-1E07-5112-1AAA-D7C9577C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08850" y="3316288"/>
            <a:ext cx="601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10898</TotalTime>
  <Words>1779</Words>
  <Application>Microsoft Office PowerPoint</Application>
  <PresentationFormat>Presentación en pantalla (4:3)</PresentationFormat>
  <Paragraphs>278</Paragraphs>
  <Slides>33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6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ADORÉIS A NADIE</vt:lpstr>
      <vt:lpstr>Presentación de PowerPoint</vt:lpstr>
      <vt:lpstr>DIJISTE SÍ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de la Fuente</cp:lastModifiedBy>
  <cp:revision>966</cp:revision>
  <dcterms:created xsi:type="dcterms:W3CDTF">2008-10-09T14:11:57Z</dcterms:created>
  <dcterms:modified xsi:type="dcterms:W3CDTF">2023-12-06T22:09:40Z</dcterms:modified>
</cp:coreProperties>
</file>