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45"/>
  </p:notesMasterIdLst>
  <p:sldIdLst>
    <p:sldId id="718" r:id="rId2"/>
    <p:sldId id="1313" r:id="rId3"/>
    <p:sldId id="1314" r:id="rId4"/>
    <p:sldId id="1315" r:id="rId5"/>
    <p:sldId id="304" r:id="rId6"/>
    <p:sldId id="268" r:id="rId7"/>
    <p:sldId id="1296" r:id="rId8"/>
    <p:sldId id="269" r:id="rId9"/>
    <p:sldId id="270" r:id="rId10"/>
    <p:sldId id="882" r:id="rId11"/>
    <p:sldId id="415" r:id="rId12"/>
    <p:sldId id="339" r:id="rId13"/>
    <p:sldId id="1289" r:id="rId14"/>
    <p:sldId id="1298" r:id="rId15"/>
    <p:sldId id="1023" r:id="rId16"/>
    <p:sldId id="764" r:id="rId17"/>
    <p:sldId id="1360" r:id="rId18"/>
    <p:sldId id="1336" r:id="rId19"/>
    <p:sldId id="1277" r:id="rId20"/>
    <p:sldId id="347" r:id="rId21"/>
    <p:sldId id="1028" r:id="rId22"/>
    <p:sldId id="348" r:id="rId23"/>
    <p:sldId id="349" r:id="rId24"/>
    <p:sldId id="1374" r:id="rId25"/>
    <p:sldId id="1376" r:id="rId26"/>
    <p:sldId id="766" r:id="rId27"/>
    <p:sldId id="1310" r:id="rId28"/>
    <p:sldId id="1316" r:id="rId29"/>
    <p:sldId id="1317" r:id="rId30"/>
    <p:sldId id="1308" r:id="rId31"/>
    <p:sldId id="1377" r:id="rId32"/>
    <p:sldId id="744" r:id="rId33"/>
    <p:sldId id="1311" r:id="rId34"/>
    <p:sldId id="1312" r:id="rId35"/>
    <p:sldId id="1292" r:id="rId36"/>
    <p:sldId id="1293" r:id="rId37"/>
    <p:sldId id="1294" r:id="rId38"/>
    <p:sldId id="1303" r:id="rId39"/>
    <p:sldId id="1304" r:id="rId40"/>
    <p:sldId id="1305" r:id="rId41"/>
    <p:sldId id="1306" r:id="rId42"/>
    <p:sldId id="1307" r:id="rId43"/>
    <p:sldId id="699" r:id="rId4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097" autoAdjust="0"/>
  </p:normalViewPr>
  <p:slideViewPr>
    <p:cSldViewPr>
      <p:cViewPr varScale="1">
        <p:scale>
          <a:sx n="81" d="100"/>
          <a:sy n="81" d="100"/>
        </p:scale>
        <p:origin x="1109" y="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E7AEC22F-E503-E2F9-5617-5CF09883B0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78F5A57-6DBA-4871-9BDF-A0FF96269B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D01B1E4-35D8-4C49-93A8-411A2C6FC53F}" type="datetimeFigureOut">
              <a:rPr lang="es-ES"/>
              <a:pPr>
                <a:defRPr/>
              </a:pPr>
              <a:t>05/01/2024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2C2ACCA4-00FD-D670-6843-C8135A3C2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8C468AD-B854-77BC-586F-23B69D1C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3212C0E-59E1-5E8D-F577-6B539778CA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686C239-3356-3389-0E96-755C59C2C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193F58-9D36-4C01-A490-B8F80813CE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67315DB8-F0DD-64C5-97D1-E75BBD9504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C69A8080-24D3-96DA-EFDB-D7DB647854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57921120-2B5C-ED08-2027-FF49A219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865186-87E9-481D-95EC-12274A3F5D9B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>
            <a:extLst>
              <a:ext uri="{FF2B5EF4-FFF2-40B4-BE49-F238E27FC236}">
                <a16:creationId xmlns:a16="http://schemas.microsoft.com/office/drawing/2014/main" id="{EBCFDCA2-0251-A22D-ACFE-55BC691A38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Marcador de notas 2">
            <a:extLst>
              <a:ext uri="{FF2B5EF4-FFF2-40B4-BE49-F238E27FC236}">
                <a16:creationId xmlns:a16="http://schemas.microsoft.com/office/drawing/2014/main" id="{6E733D12-2A47-D510-4D64-C19F62A2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6084" name="Marcador de número de diapositiva 3">
            <a:extLst>
              <a:ext uri="{FF2B5EF4-FFF2-40B4-BE49-F238E27FC236}">
                <a16:creationId xmlns:a16="http://schemas.microsoft.com/office/drawing/2014/main" id="{132E4E95-DFC4-16C0-A092-7C30C59452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87D10B-EBD5-479F-8361-80285C617E6B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1989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C20FB934-298B-16D7-9B1E-1EC56294D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AEAF60CF-C280-536C-F2E1-AC6ECB97B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0764F91D-0290-4092-EF0C-C7140FE92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46E93B-C176-4040-AD62-46C052051770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5475A55B-174C-F858-5A1B-57E4D71682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4DCAFA4A-C2C5-DB8C-3ED6-FEB79A4B2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914ABE3B-96CE-5D7E-F269-8E791AC96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E40C79-C549-446D-B003-BAFFADC75969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>
            <a:extLst>
              <a:ext uri="{FF2B5EF4-FFF2-40B4-BE49-F238E27FC236}">
                <a16:creationId xmlns:a16="http://schemas.microsoft.com/office/drawing/2014/main" id="{6D5F138D-9DF8-4B80-26AD-CD6E1F7F2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>
            <a:extLst>
              <a:ext uri="{FF2B5EF4-FFF2-40B4-BE49-F238E27FC236}">
                <a16:creationId xmlns:a16="http://schemas.microsoft.com/office/drawing/2014/main" id="{2D0D7B61-3725-FC09-8BC8-B22890F62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5604" name="3 Marcador de número de diapositiva">
            <a:extLst>
              <a:ext uri="{FF2B5EF4-FFF2-40B4-BE49-F238E27FC236}">
                <a16:creationId xmlns:a16="http://schemas.microsoft.com/office/drawing/2014/main" id="{C397F7FC-E11D-46B6-B508-B7EB707EB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56ADD-B8CF-4CF8-8EEF-6EB22849F924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imagen de diapositiva 1">
            <a:extLst>
              <a:ext uri="{FF2B5EF4-FFF2-40B4-BE49-F238E27FC236}">
                <a16:creationId xmlns:a16="http://schemas.microsoft.com/office/drawing/2014/main" id="{9776CDFC-B321-987A-8E17-023529F21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arcador de notas 2">
            <a:extLst>
              <a:ext uri="{FF2B5EF4-FFF2-40B4-BE49-F238E27FC236}">
                <a16:creationId xmlns:a16="http://schemas.microsoft.com/office/drawing/2014/main" id="{E6A4CA70-2868-F8DD-F83A-B61B74B9D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9940" name="Marcador de número de diapositiva 3">
            <a:extLst>
              <a:ext uri="{FF2B5EF4-FFF2-40B4-BE49-F238E27FC236}">
                <a16:creationId xmlns:a16="http://schemas.microsoft.com/office/drawing/2014/main" id="{A07FB645-8CE4-6F61-1157-365C05B42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13A2EC-28A6-4241-BB4D-B2B0510415FB}" type="slidenum">
              <a:rPr lang="es-ES" altLang="es-ES" smtClean="0"/>
              <a:pPr/>
              <a:t>27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imagen de diapositiva 1">
            <a:extLst>
              <a:ext uri="{FF2B5EF4-FFF2-40B4-BE49-F238E27FC236}">
                <a16:creationId xmlns:a16="http://schemas.microsoft.com/office/drawing/2014/main" id="{47D57056-5935-A53A-97FF-043DE7341E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Marcador de notas 2">
            <a:extLst>
              <a:ext uri="{FF2B5EF4-FFF2-40B4-BE49-F238E27FC236}">
                <a16:creationId xmlns:a16="http://schemas.microsoft.com/office/drawing/2014/main" id="{9D30B921-D5BA-CFED-58E8-DF6654FE6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60420" name="Marcador de número de diapositiva 3">
            <a:extLst>
              <a:ext uri="{FF2B5EF4-FFF2-40B4-BE49-F238E27FC236}">
                <a16:creationId xmlns:a16="http://schemas.microsoft.com/office/drawing/2014/main" id="{71BCF063-F1E0-1C34-600A-4D7D86CC3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3853B-1431-43B7-9B71-BD4DE6FFA4AB}" type="slidenum">
              <a:rPr lang="es-ES" altLang="es-ES" smtClean="0"/>
              <a:pPr/>
              <a:t>43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FBA2DAF-D245-1F81-E63B-7906E501C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D64E39-D39D-1F61-2D72-D185AB95C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7831-70F6-4612-94C6-E3E7BD4910D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C413068-7ECE-B3E7-0003-6C795B9535E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07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C3214340-22AE-49E2-BED8-F3A1C6DD3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0494AD8E-DBCF-4C4F-8620-47968F32A8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39098364-5642-18CA-9911-33E4009D45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94DE410-EF25-4041-ADBD-B3FF290A16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9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17393A3C-8D37-3FB8-6170-E1412DAD9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95FB35C9-098E-4EBD-B43B-B6989C3DE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718A6D6-DE43-36A7-2553-45EA0A82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52E9-EF73-47B1-B2FD-5D8C30AD5348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769B212-C7E2-1E7B-112E-5B064DDE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B369E0-0681-7311-49F5-0C37A8E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DDF4-D905-43D2-9DE9-373E29BDCE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95F20C-78E6-85BC-BA57-9D224E9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77BF42-1DB2-12EA-665A-3FD3BFD6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DD45C-BFFD-05CA-4679-A4A583C0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F332-F9C7-4BF5-B10F-FFDDD1591F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0638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B627B73-D22B-0CAC-49FA-B695D48BE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10451C5-CA51-77F4-7018-4C802A72D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2359-E6A4-48D9-842B-55451045D6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417A5729-70F1-EE74-11E8-A09E160085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5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57A110C-FF59-6962-F118-D6B0102B7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31A0189-B3AB-93D1-E1B4-253ABB922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1B14B1-15C5-E428-731F-A82AC3269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CC408-4893-4CC6-8B51-6DD11054E565}" type="datetimeFigureOut">
              <a:rPr lang="en-US"/>
              <a:pPr>
                <a:defRPr/>
              </a:pPr>
              <a:t>1/5/2024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E91B2D-6B43-EF17-F390-C7559ED2E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C1380-0887-A117-02C8-81B1A1B36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A11C3-64C2-459A-975F-4ED378122B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28" r:id="rId1"/>
    <p:sldLayoutId id="2147488629" r:id="rId2"/>
    <p:sldLayoutId id="2147488630" r:id="rId3"/>
    <p:sldLayoutId id="2147488631" r:id="rId4"/>
    <p:sldLayoutId id="2147488632" r:id="rId5"/>
    <p:sldLayoutId id="2147488633" r:id="rId6"/>
    <p:sldLayoutId id="2147488627" r:id="rId7"/>
    <p:sldLayoutId id="2147488634" r:id="rId8"/>
    <p:sldLayoutId id="2147488635" r:id="rId9"/>
    <p:sldLayoutId id="2147488636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7C31BA-B19E-A15D-F787-ABE3C392A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CFDDD0DF-E130-173B-F373-2348BAF53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6472924-4763-05F9-F159-18A6397C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9B7738-145D-88F5-625A-2F660101DE1E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D1AA3E-6A51-604E-687D-D70E03EF682B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2298" name="Picture 12" descr="camello">
            <a:extLst>
              <a:ext uri="{FF2B5EF4-FFF2-40B4-BE49-F238E27FC236}">
                <a16:creationId xmlns:a16="http://schemas.microsoft.com/office/drawing/2014/main" id="{17D79C93-61A9-EC84-8E73-52944905D6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57350"/>
            <a:ext cx="14398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453E83C6-0634-0BA2-DEC6-51EDDCFD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DE1124B9-439B-8BDD-79D6-BDC55EC2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8432668" y="4952600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1">
            <a:extLst>
              <a:ext uri="{FF2B5EF4-FFF2-40B4-BE49-F238E27FC236}">
                <a16:creationId xmlns:a16="http://schemas.microsoft.com/office/drawing/2014/main" id="{092E77B9-02AC-C972-F6A2-169A5B3C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5168900"/>
            <a:ext cx="157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san Mateo 2</a:t>
            </a:r>
          </a:p>
        </p:txBody>
      </p:sp>
      <p:sp>
        <p:nvSpPr>
          <p:cNvPr id="22531" name="CuadroTexto 1">
            <a:extLst>
              <a:ext uri="{FF2B5EF4-FFF2-40B4-BE49-F238E27FC236}">
                <a16:creationId xmlns:a16="http://schemas.microsoft.com/office/drawing/2014/main" id="{A0D87AA2-1D1C-CA30-0EBF-DA464E6B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65100"/>
            <a:ext cx="700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“Venimos a adorar al Rey.”</a:t>
            </a:r>
          </a:p>
        </p:txBody>
      </p:sp>
      <p:pic>
        <p:nvPicPr>
          <p:cNvPr id="22532" name="Picture 6" descr="Missão entre nós... ********** Misión entre nosotros...: EPIFANÍA DEL SEÑOR  (AÑO C) - Mateo 2, 1-12 - SEGUIR LA ESTRELLA">
            <a:extLst>
              <a:ext uri="{FF2B5EF4-FFF2-40B4-BE49-F238E27FC236}">
                <a16:creationId xmlns:a16="http://schemas.microsoft.com/office/drawing/2014/main" id="{542EF851-3D59-1DC6-E337-BABF20BC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6481763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n 2">
            <a:extLst>
              <a:ext uri="{FF2B5EF4-FFF2-40B4-BE49-F238E27FC236}">
                <a16:creationId xmlns:a16="http://schemas.microsoft.com/office/drawing/2014/main" id="{23A27C5E-9196-F578-6CF9-8D042968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30350"/>
            <a:ext cx="601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4E6D72A0-6AE8-0767-6118-5B5A3401C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54BF21AD-5B96-5546-17C0-53BEC124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2FF83BF-BE1B-7715-336A-9FBAE08CB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0AE2C58-0DA7-B386-21D7-B090A3F95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4580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DFE62018-7DA3-D1A9-025C-14E4DD6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E2D8711-8BB8-A3DC-73AF-11E118E22EC8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D1C7D3B-2A55-51F3-5421-82CFBE33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BE4816FC-CC70-4462-EEFB-6FBB00C5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6B5982D-D1BF-52C8-93BA-3EFF83E49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58" y="5981787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89CF5232-7E19-30B6-BE0A-C777183E64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56D6B6-A4AB-1F19-C0F8-78CF0DD3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5" descr="telefono-imagen-animada-0009">
            <a:extLst>
              <a:ext uri="{FF2B5EF4-FFF2-40B4-BE49-F238E27FC236}">
                <a16:creationId xmlns:a16="http://schemas.microsoft.com/office/drawing/2014/main" id="{FEAE540C-EA57-E6F4-1C36-139F48392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E1CE5670-3A2A-4666-4A56-E9CA2425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F9C64FA-75FA-49B0-2C8B-D40A00FC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Rectángulo">
            <a:extLst>
              <a:ext uri="{FF2B5EF4-FFF2-40B4-BE49-F238E27FC236}">
                <a16:creationId xmlns:a16="http://schemas.microsoft.com/office/drawing/2014/main" id="{D528DD8F-6E40-BD67-0E47-880B94DB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02" y="123825"/>
            <a:ext cx="3810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6627" name="Rectángulo 4">
            <a:extLst>
              <a:ext uri="{FF2B5EF4-FFF2-40B4-BE49-F238E27FC236}">
                <a16:creationId xmlns:a16="http://schemas.microsoft.com/office/drawing/2014/main" id="{526C38C1-56F4-D421-7A62-8B227E1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err="1">
                <a:latin typeface="Comic Sans MS" panose="030F0702030302020204" pitchFamily="66" charset="0"/>
              </a:rPr>
              <a:t>Yoooo</a:t>
            </a:r>
            <a:r>
              <a:rPr lang="es-ES" altLang="es-ES" dirty="0">
                <a:latin typeface="Comic Sans MS" panose="030F0702030302020204" pitchFamily="66" charset="0"/>
              </a:rPr>
              <a:t>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26628" name="CuadroTexto 6">
            <a:extLst>
              <a:ext uri="{FF2B5EF4-FFF2-40B4-BE49-F238E27FC236}">
                <a16:creationId xmlns:a16="http://schemas.microsoft.com/office/drawing/2014/main" id="{5202C93C-B820-4475-3D86-F6CDE6F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6629" name="Picture 6" descr="nino-jesus-fano - Concatedral Santa María La Mayor">
            <a:extLst>
              <a:ext uri="{FF2B5EF4-FFF2-40B4-BE49-F238E27FC236}">
                <a16:creationId xmlns:a16="http://schemas.microsoft.com/office/drawing/2014/main" id="{A7ACA0E4-A2AD-3524-EF61-3DD0D22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orazones">
            <a:extLst>
              <a:ext uri="{FF2B5EF4-FFF2-40B4-BE49-F238E27FC236}">
                <a16:creationId xmlns:a16="http://schemas.microsoft.com/office/drawing/2014/main" id="{482837CF-4374-DBAE-82FA-913B26058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1A4B8A4-B9E9-7ECF-F046-1F4313B7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8B23264-3E4E-374D-D4E3-863601EB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>
            <a:extLst>
              <a:ext uri="{FF2B5EF4-FFF2-40B4-BE49-F238E27FC236}">
                <a16:creationId xmlns:a16="http://schemas.microsoft.com/office/drawing/2014/main" id="{4E91C71D-8609-3E98-DD50-89B6BBEA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D3767237-2164-ECF3-583B-D24C6FB1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/2</a:t>
            </a:r>
          </a:p>
        </p:txBody>
      </p:sp>
      <p:pic>
        <p:nvPicPr>
          <p:cNvPr id="27652" name="Picture 2" descr="nino-jesus-fano - Concatedral Santa María La Mayor">
            <a:extLst>
              <a:ext uri="{FF2B5EF4-FFF2-40B4-BE49-F238E27FC236}">
                <a16:creationId xmlns:a16="http://schemas.microsoft.com/office/drawing/2014/main" id="{B87B6BB9-A375-3955-AD26-2FBDFCB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orazones">
            <a:extLst>
              <a:ext uri="{FF2B5EF4-FFF2-40B4-BE49-F238E27FC236}">
                <a16:creationId xmlns:a16="http://schemas.microsoft.com/office/drawing/2014/main" id="{39824DE3-192A-9BA7-3AF4-E459FA109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1F29E59-F874-E867-9748-F0BA727D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92CB072-2ECA-8733-6362-28C33B82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4E1BF3B5-0FB7-5256-1348-4F19C5C14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 dirty="0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7398FE79-CE99-9559-77F1-51BB1E1A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5CC10DD4-FF55-CF35-EFC3-2873BC71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94E28AFB-CA65-DF66-00E3-57EDC715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0723" name="3 CuadroTexto">
            <a:extLst>
              <a:ext uri="{FF2B5EF4-FFF2-40B4-BE49-F238E27FC236}">
                <a16:creationId xmlns:a16="http://schemas.microsoft.com/office/drawing/2014/main" id="{52A4C3C3-12F1-5219-493B-D48A40C5D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0724" name="Imagen 2">
            <a:extLst>
              <a:ext uri="{FF2B5EF4-FFF2-40B4-BE49-F238E27FC236}">
                <a16:creationId xmlns:a16="http://schemas.microsoft.com/office/drawing/2014/main" id="{2B7625A3-A388-9D7F-7DE7-EF761FA2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461F8EA2-A273-646B-6C28-A346A4C6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DA1DBC0-8AF6-A953-76CB-55A0FA8A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75856" y="3290887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052736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cap="small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AA54EDA9-81D7-1D75-9FA9-1EED7781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893BDA7E-2EBC-A23D-7019-77C9EFDC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563888" y="4077072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14896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75A6BCD-9F61-C07C-1BAA-0185E2F7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786FDEC3-572B-02D1-A619-484C9795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9ABDC70D-8184-64C2-DE07-2923EE01D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2771" name="5 CuadroTexto">
            <a:extLst>
              <a:ext uri="{FF2B5EF4-FFF2-40B4-BE49-F238E27FC236}">
                <a16:creationId xmlns:a16="http://schemas.microsoft.com/office/drawing/2014/main" id="{4BE8D7C6-8312-98E1-68D3-6168CC363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32772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DA92B0B-792A-0323-33A1-40D7BE41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81" y="1196752"/>
            <a:ext cx="4011090" cy="35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4C62B02-90FB-EC3B-CF6F-5969AC9F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CA76DC2-F759-7A59-BE3F-019558A9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7 Marcador de contenido">
            <a:extLst>
              <a:ext uri="{FF2B5EF4-FFF2-40B4-BE49-F238E27FC236}">
                <a16:creationId xmlns:a16="http://schemas.microsoft.com/office/drawing/2014/main" id="{5ABAA0C5-7D14-7282-453A-47CD2D3E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765175"/>
            <a:ext cx="53832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caminito de Belén.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Cargaditos de juguetes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cargaditos de juguetes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para el Niño entretener.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Virgen va caminando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 Virgen va caminando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caminito de Belén.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	    </a:t>
            </a:r>
            <a:r>
              <a:rPr lang="es-ES" altLang="es-ES" sz="1800" b="1">
                <a:latin typeface="Comic Sans MS" panose="030F0702030302020204" pitchFamily="66" charset="0"/>
              </a:rPr>
              <a:t>Olé, olé, Olanda, olé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	   Olanda ya se ve, ya se ve, ya se ve…</a:t>
            </a:r>
          </a:p>
          <a:p>
            <a:pPr eaLnBrk="1" hangingPunct="1">
              <a:buFontTx/>
              <a:buNone/>
            </a:pPr>
            <a:endParaRPr lang="es-ES" altLang="es-ES" sz="1800" b="1">
              <a:latin typeface="Comic Sans MS" panose="030F0702030302020204" pitchFamily="66" charset="0"/>
            </a:endParaRPr>
          </a:p>
          <a:p>
            <a:pPr eaLnBrk="1" hangingPunct="1"/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45059" name="CuadroTexto 8">
            <a:extLst>
              <a:ext uri="{FF2B5EF4-FFF2-40B4-BE49-F238E27FC236}">
                <a16:creationId xmlns:a16="http://schemas.microsoft.com/office/drawing/2014/main" id="{2D3ABCC1-C979-5044-5DA8-435270281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15888"/>
            <a:ext cx="6433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YA VIENEN LOS REYES MAGOS</a:t>
            </a:r>
          </a:p>
        </p:txBody>
      </p:sp>
      <p:sp>
        <p:nvSpPr>
          <p:cNvPr id="45060" name="CuadroTexto 6">
            <a:extLst>
              <a:ext uri="{FF2B5EF4-FFF2-40B4-BE49-F238E27FC236}">
                <a16:creationId xmlns:a16="http://schemas.microsoft.com/office/drawing/2014/main" id="{D4099AB4-7F12-AFA0-B5F7-4715B8F2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5">
            <a:extLst>
              <a:ext uri="{FF2B5EF4-FFF2-40B4-BE49-F238E27FC236}">
                <a16:creationId xmlns:a16="http://schemas.microsoft.com/office/drawing/2014/main" id="{E8BD43FB-BCE7-01BD-A08E-4C74C504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20938"/>
            <a:ext cx="1944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184CFC5-FDC3-102B-4235-85F361D4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54BD1DE1-9A99-64A7-EF0C-8A70E7EE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01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08B3D22C-7320-A176-745B-8B2583BDD0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EDBCBF72-9A01-5803-7195-2AC4EBE6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E2291B4D-6AF4-4995-AFC1-FE6C98912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E81FC907-6A0B-59CA-A7F4-FDD9E089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4B6A4D3E-C849-D2BE-E2EB-84467B06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3 CuadroTexto">
            <a:extLst>
              <a:ext uri="{FF2B5EF4-FFF2-40B4-BE49-F238E27FC236}">
                <a16:creationId xmlns:a16="http://schemas.microsoft.com/office/drawing/2014/main" id="{C9D0F55E-EACE-C5B5-1C69-7D19DBAC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8A8DFDCA-40C9-678A-74C0-ABF83176B3AB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4822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631EE23-525A-36EA-3BF6-88A4CFE2A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7A994B5C-205F-63F5-0098-948DF02C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FE8F7FF4-F6F5-2F77-2077-BFCC0155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844675"/>
            <a:ext cx="24304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5" name="Picture 8" descr="http://www.waece.org/sabemos/imagenescomidas/ima_pan.gif">
            <a:extLst>
              <a:ext uri="{FF2B5EF4-FFF2-40B4-BE49-F238E27FC236}">
                <a16:creationId xmlns:a16="http://schemas.microsoft.com/office/drawing/2014/main" id="{78825012-5F6B-CE91-D27A-D5AE38BF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82724700-FFBE-D11C-5589-51198B92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7AF8AF02-C86E-701B-5FC4-3AFDB981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FF71CD1-D1B8-B822-7739-75801D602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436678AA-4792-881D-9E86-3AA997D8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3AA97323-C4FD-001C-1DF8-FC1EAA90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656017E-48AD-1EAA-5114-3442A0354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3 CuadroTexto">
            <a:extLst>
              <a:ext uri="{FF2B5EF4-FFF2-40B4-BE49-F238E27FC236}">
                <a16:creationId xmlns:a16="http://schemas.microsoft.com/office/drawing/2014/main" id="{23E17F58-4AC5-4657-E6A6-7DF5D8C21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399" y="119063"/>
            <a:ext cx="5091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6868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5C4BC939-DF31-7358-E101-F3F6D677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B4E327C-643C-0802-F835-B6289489C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C575AF76-9D65-C14D-4272-56DEA7D9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200" b="1" u="sng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200" b="1" u="sng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D4E4BFBC-A413-68CD-0F6B-B59E7D65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3D80FF07-2BEA-F9D7-450D-B85816A4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D7FB9715-4C20-A945-30BE-CE4CA10E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AA4EB016-68C3-EF92-0333-950910FE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5">
            <a:extLst>
              <a:ext uri="{FF2B5EF4-FFF2-40B4-BE49-F238E27FC236}">
                <a16:creationId xmlns:a16="http://schemas.microsoft.com/office/drawing/2014/main" id="{7A0D3317-F0B8-CA1A-2072-F73061F8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B0F67508-A893-0207-E0AC-867660F4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7F1A154-1247-6D9A-5C6F-88D335C3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1">
            <a:extLst>
              <a:ext uri="{FF2B5EF4-FFF2-40B4-BE49-F238E27FC236}">
                <a16:creationId xmlns:a16="http://schemas.microsoft.com/office/drawing/2014/main" id="{621CAEC5-9D79-C524-CF34-DCCDDB30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65100"/>
            <a:ext cx="700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Comic Sans MS" panose="030F0702030302020204" pitchFamily="66" charset="0"/>
              </a:rPr>
              <a:t>“Venimos a adorar al Rey.”</a:t>
            </a:r>
          </a:p>
        </p:txBody>
      </p:sp>
      <p:pic>
        <p:nvPicPr>
          <p:cNvPr id="38915" name="Picture 6" descr="Missão entre nós... ********** Misión entre nosotros...: EPIFANÍA DEL SEÑOR  (AÑO C) - Mateo 2, 1-12 - SEGUIR LA ESTRELLA">
            <a:extLst>
              <a:ext uri="{FF2B5EF4-FFF2-40B4-BE49-F238E27FC236}">
                <a16:creationId xmlns:a16="http://schemas.microsoft.com/office/drawing/2014/main" id="{0F3DBDBA-1861-D357-87C3-0C5109FF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6481763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n 2">
            <a:extLst>
              <a:ext uri="{FF2B5EF4-FFF2-40B4-BE49-F238E27FC236}">
                <a16:creationId xmlns:a16="http://schemas.microsoft.com/office/drawing/2014/main" id="{C563E343-41FD-DA9E-D106-64F09BD0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30350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4FD5A020-74E8-EF49-59D0-5878ACDC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AD82DEAC-C4F1-733E-1AB9-A10D4A96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718616D5-1A61-75E2-66DA-376657CECEF5}"/>
              </a:ext>
            </a:extLst>
          </p:cNvPr>
          <p:cNvSpPr txBox="1">
            <a:spLocks/>
          </p:cNvSpPr>
          <p:nvPr/>
        </p:nvSpPr>
        <p:spPr bwMode="auto">
          <a:xfrm>
            <a:off x="900304" y="788068"/>
            <a:ext cx="8388350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 todos sitios han llegado a nuestro pueblo gente para celebrar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 equinoccio de verano, que me han dicho es la Navidad astral.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 plaza está repleta de trineos, santa Claus, pinos y demás.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 Jesús se encuentra en el aparcamiento, casi en la puerta de atrás.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si quieren los regalos, el turrón, el mazapán y el pavo.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las luces y hasta el árbol,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al Niño en su pesebre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se atrevan ni siquiera a tocarlo.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551A58E9-1A73-9A5F-0CF9-FE00ABF0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1613"/>
            <a:ext cx="705690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D5B3903F-417A-1893-C10F-AA7676D0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40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1026" name="Picture 2" descr="EPN | CICLO A – SANTA MARÍA MADRE DE DIOS - Salesianos SMX">
            <a:extLst>
              <a:ext uri="{FF2B5EF4-FFF2-40B4-BE49-F238E27FC236}">
                <a16:creationId xmlns:a16="http://schemas.microsoft.com/office/drawing/2014/main" id="{8DEE975E-31BA-D648-74A4-5189DCDC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03" y="3140968"/>
            <a:ext cx="3820685" cy="28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71E646A3-3F32-C709-7806-0CCEB0EC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CD383665-5CAC-1310-B012-1F8454F0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44A44179-E2C2-16FF-D4C2-7D283877D742}"/>
              </a:ext>
            </a:extLst>
          </p:cNvPr>
          <p:cNvSpPr txBox="1">
            <a:spLocks/>
          </p:cNvSpPr>
          <p:nvPr/>
        </p:nvSpPr>
        <p:spPr bwMode="auto">
          <a:xfrm>
            <a:off x="1187499" y="765175"/>
            <a:ext cx="7993013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Vendan lo que vendan,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inventen lo que inventen,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 lo que compren,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inviertan lo que inviertan,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no hay Navidad sin Jesús.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8204F652-6786-9E16-CD2F-6CDBFAA1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1613"/>
            <a:ext cx="640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986DB5-01C8-948A-E0D9-6279EA35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050" name="Picture 2" descr="Dibujos de Fano en color · Diócesis de Málaga : Portal de la Iglesia  Católica de Málaga | Navidad animado, Navidad niños, Jesus para dibujar">
            <a:extLst>
              <a:ext uri="{FF2B5EF4-FFF2-40B4-BE49-F238E27FC236}">
                <a16:creationId xmlns:a16="http://schemas.microsoft.com/office/drawing/2014/main" id="{0F111C62-6240-04E4-7381-B6BD5C4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1" y="922119"/>
            <a:ext cx="3143625" cy="3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AACF6241-1109-E4BB-4BDF-029DC769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495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E375E299-6479-9B48-059F-1C30C057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 animados estrellas">
            <a:extLst>
              <a:ext uri="{FF2B5EF4-FFF2-40B4-BE49-F238E27FC236}">
                <a16:creationId xmlns:a16="http://schemas.microsoft.com/office/drawing/2014/main" id="{B40D042F-C022-C2DD-845A-506935F8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7 Marcador de contenido">
            <a:extLst>
              <a:ext uri="{FF2B5EF4-FFF2-40B4-BE49-F238E27FC236}">
                <a16:creationId xmlns:a16="http://schemas.microsoft.com/office/drawing/2014/main" id="{AD84C149-70B7-E249-1636-2E82FA08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0713"/>
            <a:ext cx="70024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pide el niño de beber.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	    Olé, olé, Olanda, olé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	    Olanda ya se ve, ya se ve, ya se ve…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No pidas agua mi vida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no pidas agua mi vida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no pidas agua mi bien.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/>
            <a:endParaRPr lang="es-ES" altLang="es-ES" sz="3600" b="1">
              <a:solidFill>
                <a:srgbClr val="FFFFFF"/>
              </a:solidFill>
            </a:endParaRPr>
          </a:p>
        </p:txBody>
      </p:sp>
      <p:sp>
        <p:nvSpPr>
          <p:cNvPr id="47107" name="CuadroTexto 6">
            <a:extLst>
              <a:ext uri="{FF2B5EF4-FFF2-40B4-BE49-F238E27FC236}">
                <a16:creationId xmlns:a16="http://schemas.microsoft.com/office/drawing/2014/main" id="{0E43CCCC-616E-6D95-BC33-FAA1B2B3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7108" name="Imagen 4">
            <a:extLst>
              <a:ext uri="{FF2B5EF4-FFF2-40B4-BE49-F238E27FC236}">
                <a16:creationId xmlns:a16="http://schemas.microsoft.com/office/drawing/2014/main" id="{CA9967C3-5D64-00F4-2E08-0A918857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3838"/>
            <a:ext cx="23034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C8E7336B-36A6-28B0-0588-19BACF878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5625B1E-FDA3-4454-60D2-B3BB1966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6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F5C17A9F-6A4B-A7D5-9FEC-58569E3A6442}"/>
              </a:ext>
            </a:extLst>
          </p:cNvPr>
          <p:cNvSpPr txBox="1">
            <a:spLocks/>
          </p:cNvSpPr>
          <p:nvPr/>
        </p:nvSpPr>
        <p:spPr bwMode="auto">
          <a:xfrm>
            <a:off x="755576" y="765175"/>
            <a:ext cx="8748390" cy="4940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Qué hace un señor de barba blanca y traje rojo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como el rey de la Navidad,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Si allá en el cielo se revuelve del enfado el propio san Nicolás.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Harry Potter y las brujas, hoy celebran Halloween igual que Navidad, entonces tú serás </a:t>
            </a:r>
            <a:r>
              <a:rPr lang="es-ES" sz="2000" dirty="0" err="1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Scrooge</a:t>
            </a: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aguafiestas y yo el Grinch por antisocial.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Llévense todo el aguinaldo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y si quieren también los petardos.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Llévense el champán de regalo,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pero al Niño en su pesebre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no se atrevan ni siquiera a tocarlo.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3DBBA6DE-B833-EC39-DCA5-FA77326C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01613"/>
            <a:ext cx="705690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EA4EDF12-0E9E-586D-EAEC-96BEDF3F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3074" name="Picture 2" descr="The grinch Grinch who stole christmas GIF - The grinch Grinch who stole christmas Grinch GIFs">
            <a:extLst>
              <a:ext uri="{FF2B5EF4-FFF2-40B4-BE49-F238E27FC236}">
                <a16:creationId xmlns:a16="http://schemas.microsoft.com/office/drawing/2014/main" id="{00CE02A0-E336-DE75-3F48-CF8D9DE0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68" y="3119262"/>
            <a:ext cx="2276525" cy="17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9BED7317-C424-964A-44AA-049E3153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A6A0C408-B8DA-3649-6639-61A26507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>
            <a:extLst>
              <a:ext uri="{FF2B5EF4-FFF2-40B4-BE49-F238E27FC236}">
                <a16:creationId xmlns:a16="http://schemas.microsoft.com/office/drawing/2014/main" id="{44A44179-E2C2-16FF-D4C2-7D283877D742}"/>
              </a:ext>
            </a:extLst>
          </p:cNvPr>
          <p:cNvSpPr txBox="1">
            <a:spLocks/>
          </p:cNvSpPr>
          <p:nvPr/>
        </p:nvSpPr>
        <p:spPr bwMode="auto">
          <a:xfrm>
            <a:off x="1187499" y="620688"/>
            <a:ext cx="7993013" cy="517070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Vendan lo que vendan,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inventen lo que inventen,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no hay Navidad sin Jesús,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Compren lo que compren,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inviertan lo que inviertan,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no hay Navidad sin Jesús.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prstClr val="black"/>
                </a:solidFill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no hay Navidad sin Jesús.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s-ES_tradnl" sz="1400" kern="150" dirty="0">
              <a:solidFill>
                <a:prstClr val="black"/>
              </a:solidFill>
              <a:latin typeface="Maiandra GD" panose="020E0502030308020204" pitchFamily="34" charset="0"/>
              <a:ea typeface="Calibri" panose="020F050202020403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8204F652-6786-9E16-CD2F-6CDBFAA10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1613"/>
            <a:ext cx="6408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es-ES" sz="24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NO HAY NAVIDAD SIN JESÚS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67986DB5-01C8-948A-E0D9-6279EA35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050" name="Picture 2" descr="Dibujos de Fano en color · Diócesis de Málaga : Portal de la Iglesia  Católica de Málaga | Navidad animado, Navidad niños, Jesus para dibujar">
            <a:extLst>
              <a:ext uri="{FF2B5EF4-FFF2-40B4-BE49-F238E27FC236}">
                <a16:creationId xmlns:a16="http://schemas.microsoft.com/office/drawing/2014/main" id="{0F111C62-6240-04E4-7381-B6BD5C47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11" y="922119"/>
            <a:ext cx="3143625" cy="37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">
            <a:extLst>
              <a:ext uri="{FF2B5EF4-FFF2-40B4-BE49-F238E27FC236}">
                <a16:creationId xmlns:a16="http://schemas.microsoft.com/office/drawing/2014/main" id="{AACF6241-1109-E4BB-4BDF-029DC769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77495"/>
            <a:ext cx="8890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705C1D8F-0C41-9107-6119-4FBB4ED2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 animados estrellas">
            <a:extLst>
              <a:ext uri="{FF2B5EF4-FFF2-40B4-BE49-F238E27FC236}">
                <a16:creationId xmlns:a16="http://schemas.microsoft.com/office/drawing/2014/main" id="{47A694BE-F9A8-DD0D-AB4A-B6A2B917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32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ABC346A-DCEF-B3F3-E07C-C0ABDE93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2951765-947E-DDD2-5582-EB565D7A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C84F90EC-4B3B-BDD4-908D-F6AFE7E7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51991832-7BEF-C852-4919-27BFC27C6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C3BC378-D5B5-324D-B3AB-F853847C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6">
            <a:extLst>
              <a:ext uri="{FF2B5EF4-FFF2-40B4-BE49-F238E27FC236}">
                <a16:creationId xmlns:a16="http://schemas.microsoft.com/office/drawing/2014/main" id="{E8A4704B-8755-DFE5-A5E7-CD88313A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14340" name="Rectángulo 4">
            <a:extLst>
              <a:ext uri="{FF2B5EF4-FFF2-40B4-BE49-F238E27FC236}">
                <a16:creationId xmlns:a16="http://schemas.microsoft.com/office/drawing/2014/main" id="{B5D2B35D-1B80-D9F4-538B-53B5F81C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260475"/>
            <a:ext cx="81105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Ya viene la vieja con el aguinaldo,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le parece mucho, le viene quitando.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 err="1">
                <a:latin typeface="Comic Sans MS" panose="030F0702030302020204" pitchFamily="66" charset="0"/>
              </a:rPr>
              <a:t>Pampánitos</a:t>
            </a:r>
            <a:r>
              <a:rPr lang="es-ES" altLang="es-ES" sz="2400" b="1" dirty="0">
                <a:latin typeface="Comic Sans MS" panose="030F0702030302020204" pitchFamily="66" charset="0"/>
              </a:rPr>
              <a:t> verdes, hojas de limón,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la Virgen María, Madre del Señor (bis).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Ya vienen los Reyes por los arenales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ya le traen al Niño muy ricos pañales.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4341" name="7 Rectángulo">
            <a:extLst>
              <a:ext uri="{FF2B5EF4-FFF2-40B4-BE49-F238E27FC236}">
                <a16:creationId xmlns:a16="http://schemas.microsoft.com/office/drawing/2014/main" id="{AC2FF57A-171D-7C4C-ED38-61C2B6C25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5113"/>
            <a:ext cx="565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PAMPÁNITOS VERDES</a:t>
            </a:r>
            <a:endParaRPr lang="es-ES" altLang="es-ES" sz="3600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2" name="Imagen 8">
            <a:extLst>
              <a:ext uri="{FF2B5EF4-FFF2-40B4-BE49-F238E27FC236}">
                <a16:creationId xmlns:a16="http://schemas.microsoft.com/office/drawing/2014/main" id="{1D1F43C7-28D9-253C-A158-F3775715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838" y="4311650"/>
            <a:ext cx="1889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08D1421C-073F-1719-342B-AF9B2A30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B7D3F17-008C-A749-C81D-715B94D2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6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6">
            <a:extLst>
              <a:ext uri="{FF2B5EF4-FFF2-40B4-BE49-F238E27FC236}">
                <a16:creationId xmlns:a16="http://schemas.microsoft.com/office/drawing/2014/main" id="{8105326F-A748-70AD-B6DD-B310E226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15364" name="Rectángulo 4">
            <a:extLst>
              <a:ext uri="{FF2B5EF4-FFF2-40B4-BE49-F238E27FC236}">
                <a16:creationId xmlns:a16="http://schemas.microsoft.com/office/drawing/2014/main" id="{4D5F3481-2F39-79D5-532A-CE916E8E3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125538"/>
            <a:ext cx="81105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 err="1">
                <a:latin typeface="Comic Sans MS" panose="030F0702030302020204" pitchFamily="66" charset="0"/>
              </a:rPr>
              <a:t>Pampánitos</a:t>
            </a:r>
            <a:r>
              <a:rPr lang="es-ES" altLang="es-ES" sz="2400" b="1" dirty="0">
                <a:latin typeface="Comic Sans MS" panose="030F0702030302020204" pitchFamily="66" charset="0"/>
              </a:rPr>
              <a:t> verdes, hojas de limón,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la Virgen María, Madre del Señor (bis).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dirty="0">
                <a:latin typeface="Comic Sans MS" panose="030F0702030302020204" pitchFamily="66" charset="0"/>
              </a:rPr>
              <a:t>Oro trae Melchor, incienso Gaspar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y olorosa mirra trae Baltasar.</a:t>
            </a:r>
            <a:br>
              <a:rPr lang="es-ES" altLang="es-ES" sz="2400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dirty="0" err="1">
                <a:latin typeface="Comic Sans MS" panose="030F0702030302020204" pitchFamily="66" charset="0"/>
              </a:rPr>
              <a:t>Pampánitos</a:t>
            </a:r>
            <a:r>
              <a:rPr lang="es-ES" altLang="es-ES" sz="2400" b="1" dirty="0">
                <a:latin typeface="Comic Sans MS" panose="030F0702030302020204" pitchFamily="66" charset="0"/>
              </a:rPr>
              <a:t> verdes, hojas de limón,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r>
              <a:rPr lang="es-ES" altLang="es-ES" sz="2400" b="1" dirty="0">
                <a:latin typeface="Comic Sans MS" panose="030F0702030302020204" pitchFamily="66" charset="0"/>
              </a:rPr>
              <a:t>la Virgen María, Madre del Señor (bis).</a:t>
            </a:r>
            <a:br>
              <a:rPr lang="es-ES" altLang="es-ES" sz="2400" b="1" dirty="0">
                <a:latin typeface="Comic Sans MS" panose="030F0702030302020204" pitchFamily="66" charset="0"/>
              </a:rPr>
            </a:br>
            <a:endParaRPr lang="es-ES" altLang="es-ES" sz="2400" b="1" dirty="0">
              <a:latin typeface="Comic Sans MS" panose="030F0702030302020204" pitchFamily="66" charset="0"/>
            </a:endParaRPr>
          </a:p>
        </p:txBody>
      </p:sp>
      <p:pic>
        <p:nvPicPr>
          <p:cNvPr id="15365" name="Imagen 5">
            <a:extLst>
              <a:ext uri="{FF2B5EF4-FFF2-40B4-BE49-F238E27FC236}">
                <a16:creationId xmlns:a16="http://schemas.microsoft.com/office/drawing/2014/main" id="{CE2A153E-579A-1A74-FCBD-A705CA3D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838" y="4311650"/>
            <a:ext cx="18891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6F7DCD0-EA6B-9A35-216F-6DF8373C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80F8DA95-B7D5-4A93-1629-934EBF93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41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6">
            <a:extLst>
              <a:ext uri="{FF2B5EF4-FFF2-40B4-BE49-F238E27FC236}">
                <a16:creationId xmlns:a16="http://schemas.microsoft.com/office/drawing/2014/main" id="{19E4E88E-A8EA-B133-EF7C-ECCC42EF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51204" name="Rectángulo 4">
            <a:extLst>
              <a:ext uri="{FF2B5EF4-FFF2-40B4-BE49-F238E27FC236}">
                <a16:creationId xmlns:a16="http://schemas.microsoft.com/office/drawing/2014/main" id="{3CE0691C-C0C7-77F4-F2F5-E1A54C23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51205" name="7 Rectángulo">
            <a:extLst>
              <a:ext uri="{FF2B5EF4-FFF2-40B4-BE49-F238E27FC236}">
                <a16:creationId xmlns:a16="http://schemas.microsoft.com/office/drawing/2014/main" id="{AAA5104B-B270-B31E-744E-4AEBE70A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04167"/>
            <a:ext cx="5480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LOS PECES EN EL RIO</a:t>
            </a:r>
            <a:endParaRPr lang="es-ES" altLang="es-ES" sz="3600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06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C26B411-1100-611F-6945-EF746353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378BD06-211C-FD5F-C896-E57BC633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93C93108-1852-9D94-E5FD-63B56967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uadroTexto 6">
            <a:extLst>
              <a:ext uri="{FF2B5EF4-FFF2-40B4-BE49-F238E27FC236}">
                <a16:creationId xmlns:a16="http://schemas.microsoft.com/office/drawing/2014/main" id="{44D23EE5-FBE6-7757-0324-4F9782E9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sp>
        <p:nvSpPr>
          <p:cNvPr id="52228" name="Rectángulo 4">
            <a:extLst>
              <a:ext uri="{FF2B5EF4-FFF2-40B4-BE49-F238E27FC236}">
                <a16:creationId xmlns:a16="http://schemas.microsoft.com/office/drawing/2014/main" id="{C457B1B2-4162-0F11-D1D9-73497C35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52229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533CD85-EEAF-A27A-FD56-E475A950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A372D34-5D11-D4FC-7E63-F0DA485C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99781818-83C5-5165-69C9-7A0D49D7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adroTexto 6">
            <a:extLst>
              <a:ext uri="{FF2B5EF4-FFF2-40B4-BE49-F238E27FC236}">
                <a16:creationId xmlns:a16="http://schemas.microsoft.com/office/drawing/2014/main" id="{564314B0-BCB6-B30D-FECF-15519DD0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53251" name="Rectángulo 4">
            <a:extLst>
              <a:ext uri="{FF2B5EF4-FFF2-40B4-BE49-F238E27FC236}">
                <a16:creationId xmlns:a16="http://schemas.microsoft.com/office/drawing/2014/main" id="{31494318-9722-5F90-FAE3-A03949E6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53252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E0CFCFD-2000-C492-3FA4-519F90AE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A24416FB-6800-5C82-E05D-50F0FB26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76A8756-ED18-BFCB-FB6B-88A234EF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7 Marcador de contenido">
            <a:extLst>
              <a:ext uri="{FF2B5EF4-FFF2-40B4-BE49-F238E27FC236}">
                <a16:creationId xmlns:a16="http://schemas.microsoft.com/office/drawing/2014/main" id="{B78E991D-2EEB-9FB1-7690-1863C2FC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73660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Hacia Belén va una burra,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cargada de chocolate;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lleva su chocolatera,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su molinillo y su anafre.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QUE EL CHOCOLATILLO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SE LO ESTÁN COMIENDO.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4275" name="CuadroTexto 8">
            <a:extLst>
              <a:ext uri="{FF2B5EF4-FFF2-40B4-BE49-F238E27FC236}">
                <a16:creationId xmlns:a16="http://schemas.microsoft.com/office/drawing/2014/main" id="{493961AE-3EFD-E2EE-7146-204EDDEF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8913"/>
            <a:ext cx="572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HACIA BELÉN VA UNA BURRA</a:t>
            </a:r>
          </a:p>
        </p:txBody>
      </p:sp>
      <p:sp>
        <p:nvSpPr>
          <p:cNvPr id="54276" name="CuadroTexto 6">
            <a:extLst>
              <a:ext uri="{FF2B5EF4-FFF2-40B4-BE49-F238E27FC236}">
                <a16:creationId xmlns:a16="http://schemas.microsoft.com/office/drawing/2014/main" id="{8BD1078D-8763-3D14-8741-441EDBB30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4277" name="Picture 2" descr="Kamiano » ¡Está muy cerca!">
            <a:extLst>
              <a:ext uri="{FF2B5EF4-FFF2-40B4-BE49-F238E27FC236}">
                <a16:creationId xmlns:a16="http://schemas.microsoft.com/office/drawing/2014/main" id="{3A8B34A7-8FA7-12C5-56F3-48D72E47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95375"/>
            <a:ext cx="31734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392118A-1BBF-ED32-EE2A-E1F3302D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52BE805-4C58-A90D-31EB-2559D0BE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7 Marcador de contenido">
            <a:extLst>
              <a:ext uri="{FF2B5EF4-FFF2-40B4-BE49-F238E27FC236}">
                <a16:creationId xmlns:a16="http://schemas.microsoft.com/office/drawing/2014/main" id="{6A84A055-8006-07DF-3E2C-616D2DF8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han entrado los ratones,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 al bueno de San José, rin, rin…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le han roído los calzones.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QUE LOS CALZONCILLOS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LOS </a:t>
            </a:r>
            <a:r>
              <a:rPr lang="es-ES" altLang="es-ES" sz="1800" b="1">
                <a:latin typeface="Comic Sans MS" panose="030F0702030302020204" pitchFamily="66" charset="0"/>
              </a:rPr>
              <a:t>ESTÁN ROYENDO</a:t>
            </a:r>
            <a:r>
              <a:rPr lang="es-ES" altLang="es-ES" sz="1800" b="1" dirty="0">
                <a:latin typeface="Comic Sans MS" panose="030F0702030302020204" pitchFamily="66" charset="0"/>
              </a:rPr>
              <a:t>. (bis).</a:t>
            </a:r>
            <a:endParaRPr lang="es-ES" altLang="es-ES" b="1" dirty="0">
              <a:solidFill>
                <a:srgbClr val="FFFFFF"/>
              </a:solidFill>
            </a:endParaRPr>
          </a:p>
        </p:txBody>
      </p:sp>
      <p:sp>
        <p:nvSpPr>
          <p:cNvPr id="55299" name="CuadroTexto 6">
            <a:extLst>
              <a:ext uri="{FF2B5EF4-FFF2-40B4-BE49-F238E27FC236}">
                <a16:creationId xmlns:a16="http://schemas.microsoft.com/office/drawing/2014/main" id="{2BDD372F-FCFD-9CED-B530-DCC337C4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5300" name="Picture 2" descr="Kamiano » ¡Está muy cerca!">
            <a:extLst>
              <a:ext uri="{FF2B5EF4-FFF2-40B4-BE49-F238E27FC236}">
                <a16:creationId xmlns:a16="http://schemas.microsoft.com/office/drawing/2014/main" id="{9DE82CCC-A623-6742-F4EB-C92DB7BD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33375"/>
            <a:ext cx="30464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556F55B4-D8E1-6BA7-9659-9CA2BC4E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98FFE9CF-ACDC-E2E9-B916-1BCA0E80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7 Marcador de contenido">
            <a:extLst>
              <a:ext uri="{FF2B5EF4-FFF2-40B4-BE49-F238E27FC236}">
                <a16:creationId xmlns:a16="http://schemas.microsoft.com/office/drawing/2014/main" id="{3A586C43-A4A5-72D3-D79A-0E4E9740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636588"/>
            <a:ext cx="62468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Que los ríos vienen turbios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que los ríos vienen turbios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y no se puede beber.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	     </a:t>
            </a:r>
            <a:r>
              <a:rPr lang="es-ES" altLang="es-ES" sz="2000" b="1">
                <a:latin typeface="Comic Sans MS" panose="030F0702030302020204" pitchFamily="66" charset="0"/>
              </a:rPr>
              <a:t>Olé, olé, Olanda, olé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ya vienen los Reyes Magos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caminito de Belén.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Olé, olé, Olanda, olé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</a:rPr>
              <a:t>	    Olanda ya se ve, ya se ve, ya se ve…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ts val="600"/>
              </a:spcBef>
            </a:pPr>
            <a:endParaRPr lang="es-ES" altLang="es-ES" sz="3600" b="1">
              <a:solidFill>
                <a:srgbClr val="FFFFFF"/>
              </a:solidFill>
            </a:endParaRPr>
          </a:p>
        </p:txBody>
      </p:sp>
      <p:sp>
        <p:nvSpPr>
          <p:cNvPr id="48131" name="CuadroTexto 6">
            <a:extLst>
              <a:ext uri="{FF2B5EF4-FFF2-40B4-BE49-F238E27FC236}">
                <a16:creationId xmlns:a16="http://schemas.microsoft.com/office/drawing/2014/main" id="{B59D1940-EB4E-DFC9-A115-91B6CBD3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8132" name="Imagen 4">
            <a:extLst>
              <a:ext uri="{FF2B5EF4-FFF2-40B4-BE49-F238E27FC236}">
                <a16:creationId xmlns:a16="http://schemas.microsoft.com/office/drawing/2014/main" id="{85E31727-731A-15C9-A675-91954CB4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8938"/>
            <a:ext cx="23764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FEEECE1-D8C1-F563-89A7-BEEEE699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FC776523-52E3-043E-95E1-9AE8EC0A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44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7 Marcador de contenido">
            <a:extLst>
              <a:ext uri="{FF2B5EF4-FFF2-40B4-BE49-F238E27FC236}">
                <a16:creationId xmlns:a16="http://schemas.microsoft.com/office/drawing/2014/main" id="{7D877398-4A56-ED10-D4A9-5649DA61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ladronzuelos han entrado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Niño que está en la cuna, rin, rin…,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los pañales le han robado.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VOLANDO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PAÑALILLOS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LLEVANDO. (bis).</a:t>
            </a:r>
          </a:p>
          <a:p>
            <a:pPr eaLnBrk="1" hangingPunct="1">
              <a:buFontTx/>
              <a:buNone/>
            </a:pP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6323" name="CuadroTexto 6">
            <a:extLst>
              <a:ext uri="{FF2B5EF4-FFF2-40B4-BE49-F238E27FC236}">
                <a16:creationId xmlns:a16="http://schemas.microsoft.com/office/drawing/2014/main" id="{FB1C3312-51DF-9765-196F-56CD3C9EF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6324" name="Picture 2" descr="Kamiano » ¡Está muy cerca!">
            <a:extLst>
              <a:ext uri="{FF2B5EF4-FFF2-40B4-BE49-F238E27FC236}">
                <a16:creationId xmlns:a16="http://schemas.microsoft.com/office/drawing/2014/main" id="{09E91389-95A6-1EB7-A8A9-A4832C09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3048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D354B13-7F2B-8876-B6B3-1C544619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64789651-C797-D5EF-3E97-B3D6AF78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ángulo 4">
            <a:extLst>
              <a:ext uri="{FF2B5EF4-FFF2-40B4-BE49-F238E27FC236}">
                <a16:creationId xmlns:a16="http://schemas.microsoft.com/office/drawing/2014/main" id="{71F282FD-73B4-3370-44B9-3323FFEF6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92150"/>
            <a:ext cx="4572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comenzó el contar los 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subimos muchos peldaños.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abrieron todas las puertas,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aire sopló fresquito,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vida llenó la tierra.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sp>
        <p:nvSpPr>
          <p:cNvPr id="57347" name="CuadroTexto 6">
            <a:extLst>
              <a:ext uri="{FF2B5EF4-FFF2-40B4-BE49-F238E27FC236}">
                <a16:creationId xmlns:a16="http://schemas.microsoft.com/office/drawing/2014/main" id="{2A8CF503-0775-D32A-E969-2C89472C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7348" name="CuadroTexto 7">
            <a:extLst>
              <a:ext uri="{FF2B5EF4-FFF2-40B4-BE49-F238E27FC236}">
                <a16:creationId xmlns:a16="http://schemas.microsoft.com/office/drawing/2014/main" id="{EB214CFB-F89D-68B9-A802-08143A6A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450"/>
            <a:ext cx="5958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EL DÍA QUE NACIÓ JESÚS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CuadroTexto 6">
            <a:extLst>
              <a:ext uri="{FF2B5EF4-FFF2-40B4-BE49-F238E27FC236}">
                <a16:creationId xmlns:a16="http://schemas.microsoft.com/office/drawing/2014/main" id="{8FECFB9B-2C8B-43C0-CCEF-6650A9A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737" y="4887913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57350" name="Rectángulo 4">
            <a:extLst>
              <a:ext uri="{FF2B5EF4-FFF2-40B4-BE49-F238E27FC236}">
                <a16:creationId xmlns:a16="http://schemas.microsoft.com/office/drawing/2014/main" id="{4D56D368-DC5C-855B-3F74-11EB80AA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92150"/>
            <a:ext cx="4572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pic>
        <p:nvPicPr>
          <p:cNvPr id="57351" name="Picture 8" descr="santos fano">
            <a:extLst>
              <a:ext uri="{FF2B5EF4-FFF2-40B4-BE49-F238E27FC236}">
                <a16:creationId xmlns:a16="http://schemas.microsoft.com/office/drawing/2014/main" id="{405DD518-8889-B3A7-5892-842234F6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87913"/>
            <a:ext cx="2303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0" descr="fiesta-imagen-animada-0017">
            <a:extLst>
              <a:ext uri="{FF2B5EF4-FFF2-40B4-BE49-F238E27FC236}">
                <a16:creationId xmlns:a16="http://schemas.microsoft.com/office/drawing/2014/main" id="{1DC7BC3C-27AD-7D6E-09D3-D14647C25D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89138"/>
            <a:ext cx="10429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7514791F-8F83-9B45-8BE9-53154088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2B11334-BE64-0F4D-810D-9E7F06A5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17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ángulo 4">
            <a:extLst>
              <a:ext uri="{FF2B5EF4-FFF2-40B4-BE49-F238E27FC236}">
                <a16:creationId xmlns:a16="http://schemas.microsoft.com/office/drawing/2014/main" id="{6C7E1F48-FA9F-6BAC-9E06-3A888D16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90550"/>
            <a:ext cx="38877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acercaron los pastores.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olieron mejor las flores.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sonaron las panderetas,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mejoraron los humores,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bailaron en las escuelas.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58371" name="CuadroTexto 6">
            <a:extLst>
              <a:ext uri="{FF2B5EF4-FFF2-40B4-BE49-F238E27FC236}">
                <a16:creationId xmlns:a16="http://schemas.microsoft.com/office/drawing/2014/main" id="{CCE4F31E-FD73-8EB8-E83D-0FE7D93C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58372" name="CuadroTexto 6">
            <a:extLst>
              <a:ext uri="{FF2B5EF4-FFF2-40B4-BE49-F238E27FC236}">
                <a16:creationId xmlns:a16="http://schemas.microsoft.com/office/drawing/2014/main" id="{0F906D00-9572-72B6-9C40-E123B0C57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351" y="4625975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58373" name="Rectángulo 4">
            <a:extLst>
              <a:ext uri="{FF2B5EF4-FFF2-40B4-BE49-F238E27FC236}">
                <a16:creationId xmlns:a16="http://schemas.microsoft.com/office/drawing/2014/main" id="{66F5B3A6-CFE2-B2CF-C575-00EDEC772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68325"/>
            <a:ext cx="3889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pic>
        <p:nvPicPr>
          <p:cNvPr id="58374" name="Picture 7" descr="140 ideas de Fano | catequesis, catolico, catecismo">
            <a:extLst>
              <a:ext uri="{FF2B5EF4-FFF2-40B4-BE49-F238E27FC236}">
                <a16:creationId xmlns:a16="http://schemas.microsoft.com/office/drawing/2014/main" id="{4E05BB6C-E48F-26B9-118F-3FEA0ACA6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33600"/>
            <a:ext cx="1989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9" descr="pandero-y-pandereta-imagen-animada-0009">
            <a:extLst>
              <a:ext uri="{FF2B5EF4-FFF2-40B4-BE49-F238E27FC236}">
                <a16:creationId xmlns:a16="http://schemas.microsoft.com/office/drawing/2014/main" id="{30311925-8732-7078-3708-D8A4A4BF09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26050"/>
            <a:ext cx="12795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1" descr="flor-imagen-animada-0388">
            <a:extLst>
              <a:ext uri="{FF2B5EF4-FFF2-40B4-BE49-F238E27FC236}">
                <a16:creationId xmlns:a16="http://schemas.microsoft.com/office/drawing/2014/main" id="{5EEE78E3-6E9B-DC26-9E32-6F466E3DEC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512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811B4D3-DB4F-4407-C60C-B35C6704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AC610BFB-48CB-B394-4A7E-5AA119CD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30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6856A343-69CF-B034-8E01-625A3933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1 Título">
            <a:extLst>
              <a:ext uri="{FF2B5EF4-FFF2-40B4-BE49-F238E27FC236}">
                <a16:creationId xmlns:a16="http://schemas.microsoft.com/office/drawing/2014/main" id="{79DD0495-27AD-C9A9-DB0E-F1F0C8888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69550F5-F63D-F279-7911-4C51E40C0C89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370BABEB-8F7B-1C97-F68B-543F6AAA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7213D58-A2F1-04CF-A913-9E8B2E37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53D5DA2F-7EE9-86C1-C86E-D41CCFDC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4259634" y="2851215"/>
            <a:ext cx="860173" cy="7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azon-imagen-animada-0879">
            <a:extLst>
              <a:ext uri="{FF2B5EF4-FFF2-40B4-BE49-F238E27FC236}">
                <a16:creationId xmlns:a16="http://schemas.microsoft.com/office/drawing/2014/main" id="{BDD16E1B-230B-A7E2-4A23-0C31F212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80316" y="2428993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uadroTexto 8">
            <a:extLst>
              <a:ext uri="{FF2B5EF4-FFF2-40B4-BE49-F238E27FC236}">
                <a16:creationId xmlns:a16="http://schemas.microsoft.com/office/drawing/2014/main" id="{A3FB394B-9F5F-BFF7-DDE6-F45D5AA6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32656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Solemnidad de la Epifanía del Señor</a:t>
            </a:r>
          </a:p>
        </p:txBody>
      </p:sp>
      <p:pic>
        <p:nvPicPr>
          <p:cNvPr id="16390" name="Picture 8" descr="Epifanía del Señor: 6 de enero de 2020 – Iglesia en Aragon">
            <a:extLst>
              <a:ext uri="{FF2B5EF4-FFF2-40B4-BE49-F238E27FC236}">
                <a16:creationId xmlns:a16="http://schemas.microsoft.com/office/drawing/2014/main" id="{2A6E4B1E-3E7B-EA96-2C3B-3D75E922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09650"/>
            <a:ext cx="530066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6AEFD8C8-41CD-468B-94AD-41180F324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05" y="2661221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48DE7A6-39D1-8E15-5FB3-A42D77A1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61F08BB5-53BA-88BD-D13D-B4E2455E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C3A35D02-12D0-63BA-12C9-6CDDEEA3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8">
            <a:extLst>
              <a:ext uri="{FF2B5EF4-FFF2-40B4-BE49-F238E27FC236}">
                <a16:creationId xmlns:a16="http://schemas.microsoft.com/office/drawing/2014/main" id="{1CDE412E-4864-484C-5E6A-EA2FE5465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5311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sz="36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C0F37AD0-D28F-3B16-2EE9-12154221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uadroTexto 6">
            <a:extLst>
              <a:ext uri="{FF2B5EF4-FFF2-40B4-BE49-F238E27FC236}">
                <a16:creationId xmlns:a16="http://schemas.microsoft.com/office/drawing/2014/main" id="{6F3B13D1-0416-9283-8BA8-59650D114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7414" name="Imagen 2">
            <a:extLst>
              <a:ext uri="{FF2B5EF4-FFF2-40B4-BE49-F238E27FC236}">
                <a16:creationId xmlns:a16="http://schemas.microsoft.com/office/drawing/2014/main" id="{AAA871A9-5717-0412-DE0C-50E96EA2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8A869C1C-1AAB-5725-2FD8-BAB09758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83E90D9A-22EE-0094-5FC6-BEE92D8C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ángulo 2">
            <a:extLst>
              <a:ext uri="{FF2B5EF4-FFF2-40B4-BE49-F238E27FC236}">
                <a16:creationId xmlns:a16="http://schemas.microsoft.com/office/drawing/2014/main" id="{0B17C493-E2E7-90C1-E2B6-A2D88E43B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8435" name="CuadroTexto 6">
            <a:extLst>
              <a:ext uri="{FF2B5EF4-FFF2-40B4-BE49-F238E27FC236}">
                <a16:creationId xmlns:a16="http://schemas.microsoft.com/office/drawing/2014/main" id="{23D62F2F-F37F-38FD-4035-43BA5E6C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8436" name="Imagen 7">
            <a:extLst>
              <a:ext uri="{FF2B5EF4-FFF2-40B4-BE49-F238E27FC236}">
                <a16:creationId xmlns:a16="http://schemas.microsoft.com/office/drawing/2014/main" id="{3B110838-BBCA-9A33-D8E0-B533A707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n 2">
            <a:extLst>
              <a:ext uri="{FF2B5EF4-FFF2-40B4-BE49-F238E27FC236}">
                <a16:creationId xmlns:a16="http://schemas.microsoft.com/office/drawing/2014/main" id="{1B699A94-38CA-6E18-4A19-6DCA6754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55BA898-495F-F9E1-13A0-A0D416F6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50F9B61-22DA-35CB-FCE3-5940E2F6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7FCAC41-D57A-F83D-7149-37D3215E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136650"/>
            <a:ext cx="777716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Tx/>
              <a:buNone/>
            </a:pPr>
            <a:r>
              <a:rPr lang="es-ES_tradnl" altLang="es-ES" sz="2000" b="1" u="sng" dirty="0">
                <a:latin typeface="Comic Sans MS" panose="030F0702030302020204" pitchFamily="66" charset="0"/>
              </a:rPr>
              <a:t>1ª LECTURA</a:t>
            </a:r>
            <a:r>
              <a:rPr lang="es-ES_tradnl" altLang="es-ES" sz="2000" b="1" dirty="0">
                <a:latin typeface="Comic Sans MS" panose="030F0702030302020204" pitchFamily="66" charset="0"/>
              </a:rPr>
              <a:t>: </a:t>
            </a:r>
            <a:r>
              <a:rPr lang="es-ES" altLang="es-ES" sz="2300" b="1" dirty="0">
                <a:latin typeface="Comic Sans MS" panose="030F0702030302020204" pitchFamily="66" charset="0"/>
              </a:rPr>
              <a:t>Libro de Isaías </a:t>
            </a:r>
          </a:p>
          <a:p>
            <a:pPr eaLnBrk="1" hangingPunct="1">
              <a:spcBef>
                <a:spcPts val="1000"/>
              </a:spcBef>
              <a:buFontTx/>
              <a:buNone/>
            </a:pPr>
            <a:endParaRPr lang="es-ES" altLang="es-ES" sz="2400" b="1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" altLang="es-ES" sz="2000" b="1" u="sng" dirty="0">
                <a:latin typeface="Comic Sans MS" panose="030F0702030302020204" pitchFamily="66" charset="0"/>
              </a:rPr>
              <a:t>SALMO:</a:t>
            </a:r>
            <a:r>
              <a:rPr lang="es-ES" altLang="es-ES" sz="2000" b="1" dirty="0">
                <a:latin typeface="Comic Sans MS" panose="030F0702030302020204" pitchFamily="66" charset="0"/>
              </a:rPr>
              <a:t>  </a:t>
            </a:r>
            <a:r>
              <a:rPr lang="es-ES" altLang="es-ES" sz="25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 postrarán ante ti, Señor,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" altLang="es-ES" sz="25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   todos los pueblos de la tierra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ts val="1000"/>
              </a:spcBef>
              <a:buFontTx/>
              <a:buNone/>
            </a:pPr>
            <a:r>
              <a:rPr lang="es-ES" altLang="es-ES" sz="2000" b="1" u="sng" dirty="0">
                <a:latin typeface="Comic Sans MS" panose="030F0702030302020204" pitchFamily="66" charset="0"/>
              </a:rPr>
              <a:t>2ª LECTURA:</a:t>
            </a:r>
            <a:r>
              <a:rPr lang="es-ES" altLang="es-ES" sz="2000" b="1" dirty="0">
                <a:latin typeface="Comic Sans MS" panose="030F0702030302020204" pitchFamily="66" charset="0"/>
              </a:rPr>
              <a:t> </a:t>
            </a:r>
            <a:r>
              <a:rPr lang="es-ES" altLang="es-ES" sz="2200" b="1" dirty="0">
                <a:latin typeface="Comic Sans MS" panose="030F0702030302020204" pitchFamily="66" charset="0"/>
              </a:rPr>
              <a:t>Carta del apóstol san Pablo a los Efesios</a:t>
            </a:r>
            <a:endParaRPr lang="es-ES_tradnl" altLang="es-ES" sz="2200" b="1" u="sng" dirty="0">
              <a:latin typeface="Comic Sans MS" panose="030F0702030302020204" pitchFamily="66" charset="0"/>
            </a:endParaRPr>
          </a:p>
        </p:txBody>
      </p:sp>
      <p:sp>
        <p:nvSpPr>
          <p:cNvPr id="19459" name="CuadroTexto 8">
            <a:extLst>
              <a:ext uri="{FF2B5EF4-FFF2-40B4-BE49-F238E27FC236}">
                <a16:creationId xmlns:a16="http://schemas.microsoft.com/office/drawing/2014/main" id="{08BEA47A-F05D-333B-E38C-265CC8C4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9460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20C8343B-4093-295C-61A7-967432CA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3860800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81E93949-7B74-943D-7214-BACB1066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D7CFC820-947B-BACD-D583-D247DCC7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4">
            <a:extLst>
              <a:ext uri="{FF2B5EF4-FFF2-40B4-BE49-F238E27FC236}">
                <a16:creationId xmlns:a16="http://schemas.microsoft.com/office/drawing/2014/main" id="{1EAE6A6C-497C-109D-931A-4B71C267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sp>
        <p:nvSpPr>
          <p:cNvPr id="21507" name="CuadroTexto 8">
            <a:extLst>
              <a:ext uri="{FF2B5EF4-FFF2-40B4-BE49-F238E27FC236}">
                <a16:creationId xmlns:a16="http://schemas.microsoft.com/office/drawing/2014/main" id="{9F43EACB-06CE-AA98-DC5D-7DDEF292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76146"/>
            <a:ext cx="2873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1508" name="Imagen 2">
            <a:extLst>
              <a:ext uri="{FF2B5EF4-FFF2-40B4-BE49-F238E27FC236}">
                <a16:creationId xmlns:a16="http://schemas.microsoft.com/office/drawing/2014/main" id="{27177AB8-2228-86E1-B907-779A9125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5">
            <a:extLst>
              <a:ext uri="{FF2B5EF4-FFF2-40B4-BE49-F238E27FC236}">
                <a16:creationId xmlns:a16="http://schemas.microsoft.com/office/drawing/2014/main" id="{89E74819-600A-F3B7-9B21-3ECE9751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7163"/>
            <a:ext cx="2232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1CFAE27-274D-8EB1-EC1F-75CF666B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BC3704E-DE8F-63A5-6EBA-C59597B2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9125</TotalTime>
  <Words>2511</Words>
  <Application>Microsoft Office PowerPoint</Application>
  <PresentationFormat>Presentación en pantalla (4:3)</PresentationFormat>
  <Paragraphs>387</Paragraphs>
  <Slides>43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5" baseType="lpstr">
      <vt:lpstr>Arial</vt:lpstr>
      <vt:lpstr>Ballpark</vt:lpstr>
      <vt:lpstr>Baskerville Old Face</vt:lpstr>
      <vt:lpstr>Bodoni MT Black</vt:lpstr>
      <vt:lpstr>Calibri</vt:lpstr>
      <vt:lpstr>Comic Sans MS</vt:lpstr>
      <vt:lpstr>Maiandra GD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839</cp:revision>
  <dcterms:created xsi:type="dcterms:W3CDTF">2008-10-09T14:11:57Z</dcterms:created>
  <dcterms:modified xsi:type="dcterms:W3CDTF">2024-01-05T10:31:21Z</dcterms:modified>
</cp:coreProperties>
</file>