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252" r:id="rId1"/>
  </p:sldMasterIdLst>
  <p:notesMasterIdLst>
    <p:notesMasterId r:id="rId38"/>
  </p:notesMasterIdLst>
  <p:sldIdLst>
    <p:sldId id="1301" r:id="rId2"/>
    <p:sldId id="1278" r:id="rId3"/>
    <p:sldId id="1298" r:id="rId4"/>
    <p:sldId id="1386" r:id="rId5"/>
    <p:sldId id="890" r:id="rId6"/>
    <p:sldId id="260" r:id="rId7"/>
    <p:sldId id="1299" r:id="rId8"/>
    <p:sldId id="415" r:id="rId9"/>
    <p:sldId id="1020" r:id="rId10"/>
    <p:sldId id="339" r:id="rId11"/>
    <p:sldId id="1409" r:id="rId12"/>
    <p:sldId id="1023" r:id="rId13"/>
    <p:sldId id="764" r:id="rId14"/>
    <p:sldId id="1383" r:id="rId15"/>
    <p:sldId id="1336" r:id="rId16"/>
    <p:sldId id="1277" r:id="rId17"/>
    <p:sldId id="347" r:id="rId18"/>
    <p:sldId id="1028" r:id="rId19"/>
    <p:sldId id="348" r:id="rId20"/>
    <p:sldId id="349" r:id="rId21"/>
    <p:sldId id="1374" r:id="rId22"/>
    <p:sldId id="1376" r:id="rId23"/>
    <p:sldId id="766" r:id="rId24"/>
    <p:sldId id="1388" r:id="rId25"/>
    <p:sldId id="1387" r:id="rId26"/>
    <p:sldId id="886" r:id="rId27"/>
    <p:sldId id="887" r:id="rId28"/>
    <p:sldId id="1292" r:id="rId29"/>
    <p:sldId id="1293" r:id="rId30"/>
    <p:sldId id="1410" r:id="rId31"/>
    <p:sldId id="1385" r:id="rId32"/>
    <p:sldId id="1032" r:id="rId33"/>
    <p:sldId id="1290" r:id="rId34"/>
    <p:sldId id="1291" r:id="rId35"/>
    <p:sldId id="699" r:id="rId36"/>
    <p:sldId id="1411" r:id="rId37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6600CC"/>
    <a:srgbClr val="9933FF"/>
    <a:srgbClr val="0000CC"/>
    <a:srgbClr val="006600"/>
    <a:srgbClr val="008000"/>
    <a:srgbClr val="F3F3F3"/>
    <a:srgbClr val="238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86" autoAdjust="0"/>
    <p:restoredTop sz="95226" autoAdjust="0"/>
  </p:normalViewPr>
  <p:slideViewPr>
    <p:cSldViewPr>
      <p:cViewPr varScale="1">
        <p:scale>
          <a:sx n="73" d="100"/>
          <a:sy n="73" d="100"/>
        </p:scale>
        <p:origin x="127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3E7249AA-26FB-4C9B-9456-BEF1071963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587200C0-550A-44CF-B29C-062D60A203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01840F3-3E8E-4736-8482-F0EC976C624E}" type="datetimeFigureOut">
              <a:rPr lang="es-ES"/>
              <a:pPr>
                <a:defRPr/>
              </a:pPr>
              <a:t>15/02/2024</a:t>
            </a:fld>
            <a:endParaRPr lang="es-ES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ADBF7500-4AC0-4B22-8938-5B04260244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4D161D7A-F11E-47DE-9F95-4F3FD825C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2B6EAF2A-EC67-4398-B13E-F4FBEB5A5D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95834856-B113-4B13-8E64-716AA2B33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4308978-5115-4423-A784-6B3E954C65F9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>
            <a:extLst>
              <a:ext uri="{FF2B5EF4-FFF2-40B4-BE49-F238E27FC236}">
                <a16:creationId xmlns:a16="http://schemas.microsoft.com/office/drawing/2014/main" id="{283BBA7E-8DAB-47C1-A398-15034FDB5B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>
            <a:extLst>
              <a:ext uri="{FF2B5EF4-FFF2-40B4-BE49-F238E27FC236}">
                <a16:creationId xmlns:a16="http://schemas.microsoft.com/office/drawing/2014/main" id="{0E96F336-C81E-455E-A869-1C786F7A23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es-ES"/>
          </a:p>
        </p:txBody>
      </p:sp>
      <p:sp>
        <p:nvSpPr>
          <p:cNvPr id="51204" name="3 Marcador de número de diapositiva">
            <a:extLst>
              <a:ext uri="{FF2B5EF4-FFF2-40B4-BE49-F238E27FC236}">
                <a16:creationId xmlns:a16="http://schemas.microsoft.com/office/drawing/2014/main" id="{7BF6AC52-73C5-481A-9D98-17CFF59BB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ED8780-E268-4E86-9B92-988193D196FF}" type="slidenum">
              <a:rPr lang="es-ES" altLang="es-ES"/>
              <a:pPr/>
              <a:t>6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B1A6607D-294D-4A51-A0CF-EC2B4A52B8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1D553DD1-1FE6-4584-A4F0-23C141F687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F371CE2A-A348-46E1-AAA9-5342D7AB2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CB943C-C1A5-4001-AE2D-FF8B04AE4375}" type="slidenum">
              <a:rPr lang="es-ES" altLang="es-ES"/>
              <a:pPr/>
              <a:t>7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>
            <a:extLst>
              <a:ext uri="{FF2B5EF4-FFF2-40B4-BE49-F238E27FC236}">
                <a16:creationId xmlns:a16="http://schemas.microsoft.com/office/drawing/2014/main" id="{6007329E-3280-4765-B4F4-5EE1494C7C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>
            <a:extLst>
              <a:ext uri="{FF2B5EF4-FFF2-40B4-BE49-F238E27FC236}">
                <a16:creationId xmlns:a16="http://schemas.microsoft.com/office/drawing/2014/main" id="{EC418BE1-6FBC-407D-9A92-26EBCCA486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es-ES"/>
          </a:p>
        </p:txBody>
      </p:sp>
      <p:sp>
        <p:nvSpPr>
          <p:cNvPr id="53252" name="3 Marcador de número de diapositiva">
            <a:extLst>
              <a:ext uri="{FF2B5EF4-FFF2-40B4-BE49-F238E27FC236}">
                <a16:creationId xmlns:a16="http://schemas.microsoft.com/office/drawing/2014/main" id="{664792A7-95D4-41FF-B782-C89C6DD6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789E2E-2F46-4D3E-B38A-0E6F1C34F6BA}" type="slidenum">
              <a:rPr lang="es-ES" altLang="es-ES"/>
              <a:pPr/>
              <a:t>8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038A-E49A-BC59-1C3A-5DE518D95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EF6F27BE-DF4B-9FC1-DB4A-6A726F4BFF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ABAA7EA0-D9B9-6C22-2642-15A55F9E5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C52BDA35-54DC-B303-F910-B378B84C9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CB943C-C1A5-4001-AE2D-FF8B04AE4375}" type="slidenum">
              <a:rPr lang="es-ES" altLang="es-ES"/>
              <a:pPr/>
              <a:t>24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83161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Marcador de imagen de diapositiva 1">
            <a:extLst>
              <a:ext uri="{FF2B5EF4-FFF2-40B4-BE49-F238E27FC236}">
                <a16:creationId xmlns:a16="http://schemas.microsoft.com/office/drawing/2014/main" id="{0982E50A-7560-4526-A3FB-037915B182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Marcador de notas 2">
            <a:extLst>
              <a:ext uri="{FF2B5EF4-FFF2-40B4-BE49-F238E27FC236}">
                <a16:creationId xmlns:a16="http://schemas.microsoft.com/office/drawing/2014/main" id="{2637063A-6920-48B5-804C-D7F606EF6A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54276" name="Marcador de número de diapositiva 3">
            <a:extLst>
              <a:ext uri="{FF2B5EF4-FFF2-40B4-BE49-F238E27FC236}">
                <a16:creationId xmlns:a16="http://schemas.microsoft.com/office/drawing/2014/main" id="{905B3696-0725-4915-83B0-194A9EB7E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4E69DE-FB6C-4C84-BC58-BAE523ED28F4}" type="slidenum">
              <a:rPr lang="es-ES" altLang="es-ES"/>
              <a:pPr/>
              <a:t>35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546B0-06FD-AC46-E9E1-C3BB04279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9ABEF021-E66F-E8B3-9FB9-8C736A068C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32D1D2F5-1E7B-D3DA-00B9-41FC94FCB8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F723AB1B-A8C7-74D0-FDE0-1B85A5CF2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CB943C-C1A5-4001-AE2D-FF8B04AE4375}" type="slidenum">
              <a:rPr lang="es-ES" altLang="es-ES"/>
              <a:pPr/>
              <a:t>36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473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050F1B18-1509-4DC4-BE91-6A4595449D86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27">
              <a:extLst>
                <a:ext uri="{FF2B5EF4-FFF2-40B4-BE49-F238E27FC236}">
                  <a16:creationId xmlns:a16="http://schemas.microsoft.com/office/drawing/2014/main" id="{02B8F2CA-D50B-4DD3-A40A-84F30A56BFC4}"/>
                </a:ext>
              </a:extLst>
            </p:cNvPr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>
              <a:extLst>
                <a:ext uri="{FF2B5EF4-FFF2-40B4-BE49-F238E27FC236}">
                  <a16:creationId xmlns:a16="http://schemas.microsoft.com/office/drawing/2014/main" id="{3956E0CF-0CC0-4F61-B533-FE6DCE7EDCB5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3CC1969A-1F1D-4135-B4F5-B6295E7D35AE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B13377E2-FD8F-421E-9F73-74C1195EECDD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CBC7C4B0-4EAB-4396-8C8E-E1E97D8C34F4}"/>
                </a:ext>
              </a:extLst>
            </p:cNvPr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F94782A5-B1BB-4DC5-8F7A-9D7B8DA1300A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4FF55040-A00F-403E-BC60-C3737D5021D9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8EBFA28C-9ABF-4891-B915-AAF727D06B66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81771374-BBD7-4B93-8604-ACAB98A7069A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3FD805B4-32AA-4A00-B5CB-EB787DDA5ED4}"/>
                </a:ext>
              </a:extLst>
            </p:cNvPr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5390D8E-4B8B-4722-9995-57D5E30D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9AF407B-3575-48CC-8D9A-654AB09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0137345-A10D-4E49-9AC7-B6B2B63D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9205C-89A8-4BDC-8224-DD45FF4381F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1800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7ACB1-F940-48BD-9B31-221416CA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1F75F-FEC5-4895-AC0C-6FE6ED007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9B2DD-81AE-4FD8-845E-BB7CFB66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271C3-0EED-4436-B8F3-56B12719F64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7602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42C55011-2420-4E91-94CC-A74605038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s-E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F605565E-FCD1-4E7E-8535-ABA1958EF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s-E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974642-BBA4-4DAF-922B-094566E6B5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DE6960-C84C-4A7C-9AB5-4F23DE03E2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D8D269-D2CB-4A65-9E84-F5BFA11683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30AD79F-072F-43BF-ACD7-E5A52784277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26962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D0827-1EE5-4DA7-AB8F-A4A3EFC7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9EFB6-A728-44EC-ADCE-5F29A5A3D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56CB7-F45B-4E7C-B1D9-FFD057DC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D64CD-CBB8-4811-8139-EA193524929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984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49756B69-02E2-4AB6-934F-B12302457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s-E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2829B729-CF9F-4CE4-B908-376E2DCA8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s-E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EA35B6D-2312-4231-B764-A6B00F7ACD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FD1256-C1E4-4E3A-96B8-5514758F23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3CB4A6-0AA3-4CA7-B46D-D0E33C904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CC9342D-2150-4F57-844A-4E673FCB3F3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13710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667994-B207-41A5-9183-6A97F50392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2CBD18-5E82-46B2-B28C-3CB59AE29E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0FEECA-6881-4934-B583-9F0243E28D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0A59283-9FE6-44CD-BEB7-9A4F29B54E4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0502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AB38D-1EAD-4FF8-B2D1-05096D4B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80E59-5023-4E36-ABCC-66EA89C3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A66E8-0900-4213-ACA0-F5ED66A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63210-9AB8-4243-B59A-E3EC81C8BA0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55382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A707-09EB-4FCC-A40C-4BC9C9CAA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2F8C5-1F6D-4565-81D3-2F0E4CEE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9896A-B455-419A-AD58-33963842C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69000-8328-42B6-A0A1-573F1918353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63095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008C13E-7AE4-404F-B27B-3B2AA0CBAE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6BAD277-82BA-4B9B-8BC8-5E198157B6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982859-656E-49E0-9238-99B347E7727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39760838-85B2-4EB6-B926-0B7AF047683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0437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2DDF78B6-99F9-4BC5-96F2-7780C2C684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C2C488DE-AD5A-4E70-A12A-E86242EE8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ADC905C-FB85-44FB-BE7B-88BD1F3406F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" name="7 Marcador de fecha">
            <a:extLst>
              <a:ext uri="{FF2B5EF4-FFF2-40B4-BE49-F238E27FC236}">
                <a16:creationId xmlns:a16="http://schemas.microsoft.com/office/drawing/2014/main" id="{005F3078-7789-411F-A2D3-253F5C5BEFA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80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44061-9B32-43CD-937B-BBB0811E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5806D-B193-4937-9F95-3DE8E50F3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E403-2E0C-4072-B9E8-F3C93703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89103-F53E-47B6-B297-F77D9C4DEE7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6748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A56E1-2E97-4362-856E-6681D9E9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79FD-913C-4406-BECF-F65D40EF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73CD1-2AA0-4ED0-B738-85BEB4F1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0A2DD-E692-40E3-B701-1597EFB03A0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9714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9A6A3B-2141-4126-90A5-1AD57CBC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0674F5-11AC-45DA-9572-090827CD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39760B-8FBF-4019-995E-DFB02586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391BD-98ED-4D36-807E-E36975864B5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8828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022A6B-04D8-4E6A-955D-11177FB0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3A3F5B-C1CA-4E88-8FC0-40660092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070E20-6519-404C-90DF-7E793779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7E123-49AA-48C0-B9FE-06B83A2BA3C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18322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7613488-2DB2-4991-A4FA-6A03765C6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8C6C64-08F8-4190-8D7C-C9EF9545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6A96F0-A1EA-43A7-92C3-2E6F0A71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EF9AF-8956-4F29-9080-1E50A74DD03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25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0DB8F8-D67E-4E65-8A79-3F33A1E99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F6FA69-EA17-439C-B875-EA53A758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E3D8AC1-007D-4F4A-97F8-96B8F2F9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B7A98-728C-488E-B1D5-E0361E7B863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5878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5C3EC9-1FA8-41AB-B9B8-376024C6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2A0550-EEEA-4C13-B5F9-AAFFC6D7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19FA4A-9F09-4CB4-B030-0B6AB40D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566F9-7520-4364-BD5E-1FCBE479B6E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8245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898613-57FE-48F3-A942-B48CDD3E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60212E-0F14-4CCD-A64A-BDD3C11F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AD2F64-BE12-465A-AD61-F2436072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9874D-9EAF-40CF-9A7C-9FC68F799CA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1019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5920BDAD-049B-4522-8968-3423CAF0BC21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FC9342E-39D7-4EB5-97CF-026A66C728C4}"/>
                </a:ext>
              </a:extLst>
            </p:cNvPr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81839F-8455-4389-B7DC-ABA6AB53FEF8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30C0A9A-D5CE-4125-BC6B-F92CF6F18B1F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AC19696-4DB1-4BBD-9F15-2EBD662DFB33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A931315-93A7-4B1A-9393-973BD59142A4}"/>
                </a:ext>
              </a:extLst>
            </p:cNvPr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96DBE7A-C412-4863-AD9C-4D9525DD7705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CC1C024-D60C-45FD-B385-C3C5FA550A9C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19FB3E6-21AC-4684-9BA9-73EC7422C75B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3979AEC-9647-44A9-95C7-D9BB86518FB4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846CA4-D414-44F1-B738-5806B2C7D775}"/>
                </a:ext>
              </a:extLst>
            </p:cNvPr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7AF88A2-1DA3-403D-A9FD-3D116580B3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n-US" altLang="es-E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511DE22-37DB-431C-8451-8B832EE3E7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D1504-9923-4041-9159-F508D39A8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4DA5F-EDEB-4069-BF1D-CB2669C5D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D53B1-F38C-46E8-AA15-4C26982D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6D1D6B"/>
                </a:solidFill>
              </a:defRPr>
            </a:lvl1pPr>
          </a:lstStyle>
          <a:p>
            <a:fld id="{66B468D1-DB4B-43B3-99D5-003AA1E8A6A2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2" r:id="rId1"/>
    <p:sldLayoutId id="2147488283" r:id="rId2"/>
    <p:sldLayoutId id="2147488284" r:id="rId3"/>
    <p:sldLayoutId id="2147488285" r:id="rId4"/>
    <p:sldLayoutId id="2147488286" r:id="rId5"/>
    <p:sldLayoutId id="2147488287" r:id="rId6"/>
    <p:sldLayoutId id="2147488288" r:id="rId7"/>
    <p:sldLayoutId id="2147488289" r:id="rId8"/>
    <p:sldLayoutId id="2147488290" r:id="rId9"/>
    <p:sldLayoutId id="2147488291" r:id="rId10"/>
    <p:sldLayoutId id="2147488292" r:id="rId11"/>
    <p:sldLayoutId id="2147488293" r:id="rId12"/>
    <p:sldLayoutId id="2147488294" r:id="rId13"/>
    <p:sldLayoutId id="2147488295" r:id="rId14"/>
    <p:sldLayoutId id="2147488296" r:id="rId15"/>
    <p:sldLayoutId id="2147488297" r:id="rId16"/>
    <p:sldLayoutId id="2147488298" r:id="rId17"/>
    <p:sldLayoutId id="2147488299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6D1D6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6D1D6B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6D1D6B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6D1D6B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6D1D6B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6D1D6B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6D1D6B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D1D6B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D1D6B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D1D6B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2.jpe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6BF405-4840-1B1B-3C47-4A38FE41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" r="16451" b="20157"/>
          <a:stretch/>
        </p:blipFill>
        <p:spPr>
          <a:xfrm>
            <a:off x="4860032" y="1844824"/>
            <a:ext cx="3814915" cy="26872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37785258-4F1B-5829-585E-786BB8A50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226849"/>
            <a:ext cx="885698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6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800" dirty="0">
                <a:solidFill>
                  <a:prstClr val="black"/>
                </a:solidFill>
                <a:latin typeface="Comic Sans MS" panose="030F0702030302020204" pitchFamily="66" charset="0"/>
              </a:rPr>
              <a:t>COMUNIDAD PARROQUIAL CRISTO REDENTOR –VALLADOLID-</a:t>
            </a:r>
          </a:p>
        </p:txBody>
      </p:sp>
      <p:sp>
        <p:nvSpPr>
          <p:cNvPr id="6" name="2 Subtítulo">
            <a:extLst>
              <a:ext uri="{FF2B5EF4-FFF2-40B4-BE49-F238E27FC236}">
                <a16:creationId xmlns:a16="http://schemas.microsoft.com/office/drawing/2014/main" id="{82987146-CCF3-0609-FA0D-91BD2FDCA9F4}"/>
              </a:ext>
            </a:extLst>
          </p:cNvPr>
          <p:cNvSpPr txBox="1">
            <a:spLocks/>
          </p:cNvSpPr>
          <p:nvPr/>
        </p:nvSpPr>
        <p:spPr bwMode="auto">
          <a:xfrm>
            <a:off x="-4645025" y="404813"/>
            <a:ext cx="4395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es-ES" altLang="es-ES" sz="2200" b="1">
                <a:solidFill>
                  <a:schemeClr val="tx1"/>
                </a:solidFill>
                <a:latin typeface="Comic Sans MS" panose="030F0702030302020204" pitchFamily="66" charset="0"/>
              </a:rPr>
              <a:t>DOMINGO, DÍA DEL SEÑOR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endParaRPr lang="es-ES" altLang="es-ES" sz="2800" u="sng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endParaRPr lang="es-ES" altLang="es-ES" u="sng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endParaRPr lang="es-ES" altLang="es-ES" u="sng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endParaRPr lang="es-ES" altLang="es-ES" u="sng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5DB6B341-476C-4847-61D4-6A76E2439CFE}"/>
              </a:ext>
            </a:extLst>
          </p:cNvPr>
          <p:cNvSpPr txBox="1">
            <a:spLocks/>
          </p:cNvSpPr>
          <p:nvPr/>
        </p:nvSpPr>
        <p:spPr bwMode="auto">
          <a:xfrm>
            <a:off x="9252520" y="5360965"/>
            <a:ext cx="551063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000" b="1" u="sng" dirty="0">
                <a:solidFill>
                  <a:srgbClr val="000000"/>
                </a:solidFill>
                <a:latin typeface="Comic Sans MS" panose="030F0702030302020204" pitchFamily="66" charset="0"/>
              </a:rPr>
              <a:t>ORIENTADA A NIÑOS, PREADOLESCENTES Y FAMILIAS</a:t>
            </a:r>
          </a:p>
          <a:p>
            <a:pPr algn="ctr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endParaRPr lang="es-ES" altLang="es-ES" sz="2000" u="sng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C14F50-301B-8FC2-C766-F7E7658AA66C}"/>
              </a:ext>
            </a:extLst>
          </p:cNvPr>
          <p:cNvSpPr txBox="1"/>
          <p:nvPr/>
        </p:nvSpPr>
        <p:spPr>
          <a:xfrm>
            <a:off x="9955609" y="134881"/>
            <a:ext cx="4104456" cy="930354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100000"/>
              </a:avLst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6600">
                  <a:solidFill>
                    <a:srgbClr val="B88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B57D3"/>
                  </a:outerShdw>
                </a:effectLst>
                <a:latin typeface="Trebuchet MS"/>
              </a:rPr>
              <a:t> ¡GRACIAS! </a:t>
            </a:r>
          </a:p>
        </p:txBody>
      </p:sp>
      <p:sp>
        <p:nvSpPr>
          <p:cNvPr id="9" name="30 Rectángulo">
            <a:extLst>
              <a:ext uri="{FF2B5EF4-FFF2-40B4-BE49-F238E27FC236}">
                <a16:creationId xmlns:a16="http://schemas.microsoft.com/office/drawing/2014/main" id="{C7D8D4E3-68ED-ED91-7B76-1D1190331DE2}"/>
              </a:ext>
            </a:extLst>
          </p:cNvPr>
          <p:cNvSpPr/>
          <p:nvPr/>
        </p:nvSpPr>
        <p:spPr bwMode="auto">
          <a:xfrm>
            <a:off x="1691679" y="1086588"/>
            <a:ext cx="295389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" sz="800" b="1" dirty="0">
              <a:ln w="19050"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Venta material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(Educativo y sensibilización)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1.348 €</a:t>
            </a:r>
          </a:p>
          <a:p>
            <a:pPr algn="ctr">
              <a:defRPr/>
            </a:pPr>
            <a:endParaRPr lang="es-ES" sz="2000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Bocadillo Solidario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(Viernes 9 de Febrero)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1.385,50 €</a:t>
            </a:r>
            <a:endParaRPr lang="es-ES" sz="3600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endParaRPr lang="es-ES" sz="2000" b="1" dirty="0">
              <a:ln w="19050"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Colecta Jornada Nacional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(Domingo 11 de Febrero)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2.162 €</a:t>
            </a:r>
          </a:p>
          <a:p>
            <a:pPr algn="ctr">
              <a:defRPr/>
            </a:pPr>
            <a:endParaRPr lang="es-ES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Total </a:t>
            </a:r>
            <a:r>
              <a:rPr lang="es-ES" sz="2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recaudado </a:t>
            </a:r>
          </a:p>
          <a:p>
            <a:pPr algn="ctr">
              <a:defRPr/>
            </a:pPr>
            <a:r>
              <a:rPr lang="es-ES" sz="24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4.895,50 €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D17F53A-1CBE-A930-CE8E-B8FB5B50921B}"/>
              </a:ext>
            </a:extLst>
          </p:cNvPr>
          <p:cNvSpPr/>
          <p:nvPr/>
        </p:nvSpPr>
        <p:spPr>
          <a:xfrm>
            <a:off x="133199" y="1086588"/>
            <a:ext cx="4332639" cy="4555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Campaña 2024 - El Efecto Ser Humano | ONG Manos Unidas">
            <a:extLst>
              <a:ext uri="{FF2B5EF4-FFF2-40B4-BE49-F238E27FC236}">
                <a16:creationId xmlns:a16="http://schemas.microsoft.com/office/drawing/2014/main" id="{D1DD84E4-3114-2AC3-441D-2FFC6ABD8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6" y="1224136"/>
            <a:ext cx="171723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451 -0.01204 L -0.56128 0.0678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00162 L 0.52049 0.0092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32 -0.00069 L -0.57691 -0.0256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11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9">
            <a:extLst>
              <a:ext uri="{FF2B5EF4-FFF2-40B4-BE49-F238E27FC236}">
                <a16:creationId xmlns:a16="http://schemas.microsoft.com/office/drawing/2014/main" id="{D5CABBED-09F1-4630-8CC9-615CA2E556D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73138" y="4365625"/>
            <a:ext cx="7127875" cy="17272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s-ES" sz="3200" u="sng" dirty="0">
                <a:solidFill>
                  <a:srgbClr val="9900FF"/>
                </a:solidFill>
                <a:latin typeface="Comic Sans MS" panose="030F0702030302020204" pitchFamily="66" charset="0"/>
              </a:rPr>
              <a:t>Respondemos: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s-ES" sz="3600" b="1" i="1" cap="small" dirty="0">
                <a:solidFill>
                  <a:schemeClr val="bg1"/>
                </a:solidFill>
                <a:latin typeface="Comic Sans MS" panose="030F0702030302020204" pitchFamily="66" charset="0"/>
              </a:rPr>
              <a:t>				</a:t>
            </a:r>
            <a:r>
              <a:rPr lang="es-ES" sz="4000" b="1" cap="small" dirty="0">
                <a:solidFill>
                  <a:schemeClr val="bg1"/>
                </a:solidFill>
                <a:latin typeface="Comic Sans MS" panose="030F0702030302020204" pitchFamily="66" charset="0"/>
              </a:rPr>
              <a:t>Te rogamos óyenos.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9A6862-98B7-413C-85FB-0F5DE0F64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20713"/>
            <a:ext cx="6516688" cy="3395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7" name="Picture 5" descr="telefonos">
            <a:extLst>
              <a:ext uri="{FF2B5EF4-FFF2-40B4-BE49-F238E27FC236}">
                <a16:creationId xmlns:a16="http://schemas.microsoft.com/office/drawing/2014/main" id="{5A320424-709D-43FE-A8DD-1448192B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94116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5 Rectángulo">
            <a:extLst>
              <a:ext uri="{FF2B5EF4-FFF2-40B4-BE49-F238E27FC236}">
                <a16:creationId xmlns:a16="http://schemas.microsoft.com/office/drawing/2014/main" id="{ABF864D6-4993-4073-ACC6-C55144BCE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318" y="215900"/>
            <a:ext cx="50754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4000" b="1" u="sng" dirty="0">
                <a:solidFill>
                  <a:srgbClr val="99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</a:t>
            </a:r>
            <a:r>
              <a:rPr lang="es-ES" altLang="es-ES" sz="4000" b="1" u="sng" dirty="0">
                <a:solidFill>
                  <a:srgbClr val="99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 MI DEBILIDAD</a:t>
            </a:r>
          </a:p>
        </p:txBody>
      </p:sp>
      <p:pic>
        <p:nvPicPr>
          <p:cNvPr id="29699" name="Imagen 3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id="{EC324CF1-E5D5-4267-809A-A7E772C0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052513"/>
            <a:ext cx="250983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>
            <a:extLst>
              <a:ext uri="{FF2B5EF4-FFF2-40B4-BE49-F238E27FC236}">
                <a16:creationId xmlns:a16="http://schemas.microsoft.com/office/drawing/2014/main" id="{DC4B7B40-B751-4228-A70F-B97B0C4FA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1774825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514350" indent="-171450" defTabSz="6858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857250" indent="-171450" defTabSz="6858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200150" indent="-171450" defTabSz="6858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1543050" indent="-171450" defTabSz="6858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000250" indent="-171450" defTabSz="6858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457450" indent="-171450" defTabSz="6858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2914650" indent="-171450" defTabSz="6858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371850" indent="-171450" defTabSz="6858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En mi debilidad me haces fuerte,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en mi debilidad me haces fuerte,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s-ES" altLang="es-E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sólo en tu amor me haces fuerte,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s-ES" altLang="es-E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sólo en tu vida me haces fuerte,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s-ES" altLang="es-E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en mi debilidad te haces fuerte en mí.(bis)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64AA10C7-E89B-4F97-9D1F-D606A2C03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9275"/>
            <a:ext cx="7931150" cy="543083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s-ES" altLang="es-E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“Orad, hermanos, para que este sacrificio, mío y vuestro, </a:t>
            </a: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s-ES" altLang="es-E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sea agradable a Dios, Padre todopoderoso “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s-ES" altLang="es-ES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s-ES" altLang="es-ES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s-ES" altLang="es-E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Todos:</a:t>
            </a:r>
            <a:r>
              <a:rPr lang="es-ES" altLang="es-E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alt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“El Señor reciba de tus manos este sacrificio, para alabanza y gloria de su Nombre, para nuestro bien y el de toda su Santa Iglesia”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>
            <a:extLst>
              <a:ext uri="{FF2B5EF4-FFF2-40B4-BE49-F238E27FC236}">
                <a16:creationId xmlns:a16="http://schemas.microsoft.com/office/drawing/2014/main" id="{DCFDB23D-F730-4272-82FA-E0115A43A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549275"/>
            <a:ext cx="8640762" cy="57356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endParaRPr lang="es-ES" altLang="es-E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El Señor esté con vosotros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s-ES" altLang="es-ES" sz="3600" b="1" dirty="0">
                <a:solidFill>
                  <a:srgbClr val="9900FF"/>
                </a:solidFill>
                <a:latin typeface="Comic Sans MS" panose="030F0702030302020204" pitchFamily="66" charset="0"/>
              </a:rPr>
              <a:t>Y con tu espíritu.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endParaRPr lang="es-ES" altLang="es-ES" sz="16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Levantemos el corazón.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s-ES" altLang="es-ES" sz="3600" b="1" dirty="0">
                <a:solidFill>
                  <a:srgbClr val="9900FF"/>
                </a:solidFill>
                <a:latin typeface="Comic Sans MS" panose="030F0702030302020204" pitchFamily="66" charset="0"/>
              </a:rPr>
              <a:t>Lo tenemos levantado hacia el Señor.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endParaRPr lang="es-ES" altLang="es-ES" sz="2000" dirty="0">
              <a:solidFill>
                <a:srgbClr val="9900FF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Demos gracias al Señor nuestro Dios.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s-ES" altLang="es-ES" sz="3600" b="1" dirty="0">
                <a:solidFill>
                  <a:srgbClr val="9900FF"/>
                </a:solidFill>
                <a:latin typeface="Comic Sans MS" panose="030F0702030302020204" pitchFamily="66" charset="0"/>
              </a:rPr>
              <a:t>Es justo y necesario.</a:t>
            </a:r>
          </a:p>
        </p:txBody>
      </p:sp>
      <p:sp>
        <p:nvSpPr>
          <p:cNvPr id="31747" name="3 CuadroTexto">
            <a:extLst>
              <a:ext uri="{FF2B5EF4-FFF2-40B4-BE49-F238E27FC236}">
                <a16:creationId xmlns:a16="http://schemas.microsoft.com/office/drawing/2014/main" id="{55014584-67ED-46F5-AC5E-2A79022E3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88913"/>
            <a:ext cx="6408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6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PLEGARIA EUCARÍSTICA</a:t>
            </a:r>
          </a:p>
        </p:txBody>
      </p:sp>
      <p:pic>
        <p:nvPicPr>
          <p:cNvPr id="31748" name="Imagen 2">
            <a:extLst>
              <a:ext uri="{FF2B5EF4-FFF2-40B4-BE49-F238E27FC236}">
                <a16:creationId xmlns:a16="http://schemas.microsoft.com/office/drawing/2014/main" id="{C166C30B-2120-4DFB-B112-1F68221B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989013"/>
            <a:ext cx="348932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2" descr="Dibujo animad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1EB9E08F-059E-EF05-071A-543D5C8D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2322" r="2885" b="2908"/>
          <a:stretch>
            <a:fillRect/>
          </a:stretch>
        </p:blipFill>
        <p:spPr bwMode="auto">
          <a:xfrm>
            <a:off x="3203575" y="3890954"/>
            <a:ext cx="3168625" cy="285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uadroTexto 1">
            <a:extLst>
              <a:ext uri="{FF2B5EF4-FFF2-40B4-BE49-F238E27FC236}">
                <a16:creationId xmlns:a16="http://schemas.microsoft.com/office/drawing/2014/main" id="{33FA220A-7C14-2149-7319-332B02927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052513"/>
            <a:ext cx="8532812" cy="242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s-ES" altLang="es-ES" sz="2600" b="1" dirty="0">
                <a:latin typeface="Comic Sans MS" panose="030F0702030302020204" pitchFamily="66" charset="0"/>
              </a:rPr>
              <a:t>Santo, santo, santo, santo es el Señor,</a:t>
            </a:r>
          </a:p>
          <a:p>
            <a:pPr>
              <a:lnSpc>
                <a:spcPct val="150000"/>
              </a:lnSpc>
            </a:pPr>
            <a:r>
              <a:rPr lang="es-ES" altLang="es-ES" sz="2600" b="1" dirty="0">
                <a:latin typeface="Comic Sans MS" panose="030F0702030302020204" pitchFamily="66" charset="0"/>
              </a:rPr>
              <a:t>Dios de todo el Universo, Dios de la Creación.</a:t>
            </a:r>
          </a:p>
          <a:p>
            <a:pPr>
              <a:lnSpc>
                <a:spcPct val="150000"/>
              </a:lnSpc>
            </a:pPr>
            <a:r>
              <a:rPr lang="es-ES" altLang="es-ES" sz="2600" dirty="0">
                <a:latin typeface="Comic Sans MS" panose="030F0702030302020204" pitchFamily="66" charset="0"/>
              </a:rPr>
              <a:t>Cielo y tierra te reflejan, tu presencia manifiestan.</a:t>
            </a:r>
          </a:p>
          <a:p>
            <a:pPr>
              <a:lnSpc>
                <a:spcPct val="150000"/>
              </a:lnSpc>
            </a:pPr>
            <a:r>
              <a:rPr lang="es-ES" altLang="es-ES" sz="2600" dirty="0">
                <a:latin typeface="Comic Sans MS" panose="030F0702030302020204" pitchFamily="66" charset="0"/>
              </a:rPr>
              <a:t>Bendito el que viene en nombre del Señor (bis).</a:t>
            </a:r>
          </a:p>
        </p:txBody>
      </p:sp>
      <p:sp>
        <p:nvSpPr>
          <p:cNvPr id="23556" name="3 CuadroTexto">
            <a:extLst>
              <a:ext uri="{FF2B5EF4-FFF2-40B4-BE49-F238E27FC236}">
                <a16:creationId xmlns:a16="http://schemas.microsoft.com/office/drawing/2014/main" id="{4C853D86-B8DF-E43E-0F9F-222F3A6BD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260350"/>
            <a:ext cx="6912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s-ES_tradnl" altLang="es-ES" sz="36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SANTO </a:t>
            </a:r>
            <a:r>
              <a:rPr lang="es-ES_tradnl" altLang="es-ES" sz="24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(Dios de la Creación)</a:t>
            </a:r>
            <a:endParaRPr lang="es-ES" altLang="es-ES" sz="3600" b="1" u="sng" dirty="0">
              <a:solidFill>
                <a:srgbClr val="99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557" name="6 CuadroTexto">
            <a:extLst>
              <a:ext uri="{FF2B5EF4-FFF2-40B4-BE49-F238E27FC236}">
                <a16:creationId xmlns:a16="http://schemas.microsoft.com/office/drawing/2014/main" id="{14F8C614-958A-E581-0018-0E0959D7A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6308725"/>
            <a:ext cx="465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>
                <a:latin typeface="Comic Sans MS" panose="030F0702030302020204" pitchFamily="66" charset="0"/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3647990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2" descr="Dibujo animad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B6A56E5D-9B5E-DD32-A295-3DA07CF3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2322" r="2885" b="2908"/>
          <a:stretch>
            <a:fillRect/>
          </a:stretch>
        </p:blipFill>
        <p:spPr bwMode="auto">
          <a:xfrm>
            <a:off x="2987824" y="3429000"/>
            <a:ext cx="35404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CuadroTexto 1">
            <a:extLst>
              <a:ext uri="{FF2B5EF4-FFF2-40B4-BE49-F238E27FC236}">
                <a16:creationId xmlns:a16="http://schemas.microsoft.com/office/drawing/2014/main" id="{D69B3E05-45DE-F4BF-A0A4-4DFA11249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04813"/>
            <a:ext cx="8497888" cy="36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s-ES" altLang="es-ES" sz="2500" b="1" dirty="0">
                <a:latin typeface="Comic Sans MS" panose="030F0702030302020204" pitchFamily="66" charset="0"/>
              </a:rPr>
              <a:t>Santo, santo, santo, santo es el Señor,</a:t>
            </a:r>
          </a:p>
          <a:p>
            <a:pPr>
              <a:lnSpc>
                <a:spcPct val="200000"/>
              </a:lnSpc>
            </a:pPr>
            <a:r>
              <a:rPr lang="es-ES" altLang="es-ES" sz="2500" b="1" dirty="0">
                <a:latin typeface="Comic Sans MS" panose="030F0702030302020204" pitchFamily="66" charset="0"/>
              </a:rPr>
              <a:t>Dios de todo el Universo, Dios de la Creación.</a:t>
            </a:r>
          </a:p>
          <a:p>
            <a:pPr>
              <a:lnSpc>
                <a:spcPct val="200000"/>
              </a:lnSpc>
            </a:pPr>
            <a:r>
              <a:rPr lang="es-ES" altLang="es-ES" sz="2500" dirty="0">
                <a:latin typeface="Comic Sans MS" panose="030F0702030302020204" pitchFamily="66" charset="0"/>
              </a:rPr>
              <a:t>Proclama el mundo tu gloria, hosanna al hijo del hombre.</a:t>
            </a:r>
          </a:p>
          <a:p>
            <a:pPr>
              <a:lnSpc>
                <a:spcPct val="200000"/>
              </a:lnSpc>
            </a:pPr>
            <a:r>
              <a:rPr lang="es-ES" altLang="es-ES" sz="2500" dirty="0">
                <a:latin typeface="Comic Sans MS" panose="030F0702030302020204" pitchFamily="66" charset="0"/>
              </a:rPr>
              <a:t>Bendito el que viene en nombre del Señor (bis)</a:t>
            </a:r>
          </a:p>
          <a:p>
            <a:pPr>
              <a:lnSpc>
                <a:spcPct val="150000"/>
              </a:lnSpc>
            </a:pPr>
            <a:endParaRPr lang="es-ES" altLang="es-ES" sz="2500" dirty="0">
              <a:latin typeface="Comic Sans MS" panose="030F0702030302020204" pitchFamily="66" charset="0"/>
            </a:endParaRPr>
          </a:p>
        </p:txBody>
      </p:sp>
      <p:sp>
        <p:nvSpPr>
          <p:cNvPr id="24580" name="6 CuadroTexto">
            <a:extLst>
              <a:ext uri="{FF2B5EF4-FFF2-40B4-BE49-F238E27FC236}">
                <a16:creationId xmlns:a16="http://schemas.microsoft.com/office/drawing/2014/main" id="{D03B11D1-B2AF-D716-4681-01AE93C66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6308725"/>
            <a:ext cx="493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>
                <a:latin typeface="Comic Sans MS" panose="030F0702030302020204" pitchFamily="66" charset="0"/>
              </a:rPr>
              <a:t>2/2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>
            <a:extLst>
              <a:ext uri="{FF2B5EF4-FFF2-40B4-BE49-F238E27FC236}">
                <a16:creationId xmlns:a16="http://schemas.microsoft.com/office/drawing/2014/main" id="{3E5FD36C-7270-4795-8FA4-E71AE4F3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96752"/>
            <a:ext cx="4608760" cy="26193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s-ES" altLang="es-ES" b="1" dirty="0">
                <a:solidFill>
                  <a:srgbClr val="9900FF"/>
                </a:solidFill>
                <a:latin typeface="Comic Sans MS" panose="030F0702030302020204" pitchFamily="66" charset="0"/>
              </a:rPr>
              <a:t>El pan y el vino se transforman en el Cuerpo y en la Sangre de Jesús. </a:t>
            </a:r>
          </a:p>
        </p:txBody>
      </p:sp>
      <p:sp>
        <p:nvSpPr>
          <p:cNvPr id="33795" name="5 CuadroTexto">
            <a:extLst>
              <a:ext uri="{FF2B5EF4-FFF2-40B4-BE49-F238E27FC236}">
                <a16:creationId xmlns:a16="http://schemas.microsoft.com/office/drawing/2014/main" id="{BED7F77F-53A2-4193-9646-6CCCFEB5E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60350"/>
            <a:ext cx="4857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0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CONSAGRACIÓN</a:t>
            </a:r>
            <a:endParaRPr lang="es-ES" altLang="es-ES" sz="4400" b="1" u="sng" dirty="0">
              <a:solidFill>
                <a:srgbClr val="99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796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AF0D7FA-C11B-416A-BBA1-739498F8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2" y="952500"/>
            <a:ext cx="507365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>
            <a:extLst>
              <a:ext uri="{FF2B5EF4-FFF2-40B4-BE49-F238E27FC236}">
                <a16:creationId xmlns:a16="http://schemas.microsoft.com/office/drawing/2014/main" id="{92FA3D31-096B-4F48-AE2C-F64BC62B120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650" y="908050"/>
            <a:ext cx="8115300" cy="52244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es-ES" i="1" dirty="0">
              <a:solidFill>
                <a:schemeClr val="tx1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Éste es el Sacramento de nuestra fe.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es-E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Todos: </a:t>
            </a:r>
            <a:r>
              <a:rPr 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Anunciamos tu muerte,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proclamamos tu Resurrección.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¡Ven, Señor Jesús!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http://www.pepoypepa.com/22-57-thickbox/globo-terraqueo-hichable-50cm.jpg">
            <a:extLst>
              <a:ext uri="{FF2B5EF4-FFF2-40B4-BE49-F238E27FC236}">
                <a16:creationId xmlns:a16="http://schemas.microsoft.com/office/drawing/2014/main" id="{430CBFD8-760F-4E7E-A921-0087F7D7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2236788"/>
            <a:ext cx="6477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3 CuadroTexto">
            <a:extLst>
              <a:ext uri="{FF2B5EF4-FFF2-40B4-BE49-F238E27FC236}">
                <a16:creationId xmlns:a16="http://schemas.microsoft.com/office/drawing/2014/main" id="{E2856A39-5DE0-4083-9F9E-C5E448FB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260350"/>
            <a:ext cx="500697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que  estás en 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Santificado sea tu nombre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Venga a nosotros tu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Hágase tu voluntad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en la          como en el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Danos hoy nuestro           de cada día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Perdona nuestras ofensas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como también nosotros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perdonamos a los que nos ofenden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No nos dejes caer en la tentación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b="1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b="1">
                <a:solidFill>
                  <a:schemeClr val="tx1"/>
                </a:solidFill>
                <a:latin typeface="Comic Sans MS" panose="030F0702030302020204" pitchFamily="66" charset="0"/>
              </a:rPr>
              <a:t>y líbranos del mal.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 b="1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</a:p>
        </p:txBody>
      </p:sp>
      <p:pic>
        <p:nvPicPr>
          <p:cNvPr id="35844" name="Picture 4" descr="http://us.123rf.com/400wm/400/400/Krisdog/Krisdog1206/Krisdog120600026/14002220-ilustracion-de-un-simbolo-del-corazon-con-una-corona-el-rey-de-corazones-concepto.jpg">
            <a:extLst>
              <a:ext uri="{FF2B5EF4-FFF2-40B4-BE49-F238E27FC236}">
                <a16:creationId xmlns:a16="http://schemas.microsoft.com/office/drawing/2014/main" id="{01DBB55C-A44A-48EE-901E-EE7828C9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196975"/>
            <a:ext cx="717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DC652D5A-29AB-4BF4-B3C4-A5E9E637872E}"/>
              </a:ext>
            </a:extLst>
          </p:cNvPr>
          <p:cNvSpPr/>
          <p:nvPr/>
        </p:nvSpPr>
        <p:spPr>
          <a:xfrm>
            <a:off x="192871" y="441538"/>
            <a:ext cx="341632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Padre Nuestro</a:t>
            </a:r>
          </a:p>
        </p:txBody>
      </p:sp>
      <p:pic>
        <p:nvPicPr>
          <p:cNvPr id="35846" name="Picture 2" descr="http://us.123rf.com/400wm/400/400/dmstudio/dmstudio1210/dmstudio121000008/15612246-vector-simbolo-del-arco-iris-y-las-nubes-en-el-cielo.jpg">
            <a:extLst>
              <a:ext uri="{FF2B5EF4-FFF2-40B4-BE49-F238E27FC236}">
                <a16:creationId xmlns:a16="http://schemas.microsoft.com/office/drawing/2014/main" id="{C31065A4-2917-469D-989B-741EC3A3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5888"/>
            <a:ext cx="6985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" descr="http://us.123rf.com/400wm/400/400/dmstudio/dmstudio1210/dmstudio121000008/15612246-vector-simbolo-del-arco-iris-y-las-nubes-en-el-cielo.jpg">
            <a:extLst>
              <a:ext uri="{FF2B5EF4-FFF2-40B4-BE49-F238E27FC236}">
                <a16:creationId xmlns:a16="http://schemas.microsoft.com/office/drawing/2014/main" id="{8B47E077-020F-4A72-A968-9D5CD340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52663"/>
            <a:ext cx="698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8" descr="http://www.waece.org/sabemos/imagenescomidas/ima_pan.gif">
            <a:extLst>
              <a:ext uri="{FF2B5EF4-FFF2-40B4-BE49-F238E27FC236}">
                <a16:creationId xmlns:a16="http://schemas.microsoft.com/office/drawing/2014/main" id="{7A33D5F8-1DE9-4993-A5F3-24B12469A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844800"/>
            <a:ext cx="5603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 descr="F:\descarga.jpg">
            <a:extLst>
              <a:ext uri="{FF2B5EF4-FFF2-40B4-BE49-F238E27FC236}">
                <a16:creationId xmlns:a16="http://schemas.microsoft.com/office/drawing/2014/main" id="{F8F91C27-6E73-4A03-AF60-8FC7CD52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933825"/>
            <a:ext cx="10033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4A80273F-1A56-8D3D-9403-55285675C5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4" y="1484784"/>
            <a:ext cx="3118702" cy="441689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0EB64BE-2241-4679-96D1-0DEB5B8F6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088" y="333375"/>
            <a:ext cx="7489825" cy="578326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es-ES" sz="3200" dirty="0">
              <a:solidFill>
                <a:srgbClr val="6600CC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… esperamos la venida gloriosa de nuestro Señor Jesucristo.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es-E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Todos:</a:t>
            </a:r>
            <a:r>
              <a:rPr lang="es-E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Tuyo es el Reino, tuyo el poder y la gloria, por siempre, Señor.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>
            <a:extLst>
              <a:ext uri="{FF2B5EF4-FFF2-40B4-BE49-F238E27FC236}">
                <a16:creationId xmlns:a16="http://schemas.microsoft.com/office/drawing/2014/main" id="{AE1271FF-5789-46B4-A4A6-242FFDF38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74638"/>
            <a:ext cx="7345363" cy="796925"/>
          </a:xfrm>
        </p:spPr>
        <p:txBody>
          <a:bodyPr/>
          <a:lstStyle/>
          <a:p>
            <a:pPr algn="r"/>
            <a:r>
              <a:rPr lang="es-ES_tradnl" altLang="es-ES" sz="32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CUARENTA DÍAS CAMINANDO</a:t>
            </a:r>
            <a:endParaRPr lang="es-ES" altLang="es-ES" sz="3200" b="1" u="sng" dirty="0">
              <a:solidFill>
                <a:srgbClr val="99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507" name="4 CuadroTexto">
            <a:extLst>
              <a:ext uri="{FF2B5EF4-FFF2-40B4-BE49-F238E27FC236}">
                <a16:creationId xmlns:a16="http://schemas.microsoft.com/office/drawing/2014/main" id="{AFB4DD25-FABB-4BEC-A466-F7A11E164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196752"/>
            <a:ext cx="8389937" cy="379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Cuarenta días caminando      </a:t>
            </a:r>
            <a:r>
              <a:rPr lang="es-ES" altLang="es-E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¡Cuaresma!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hacia la Pascua de Jesús.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La comunidad te anima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 celebrar un nuevo cambio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en tu vida (bis)</a:t>
            </a: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765611A9-DAC7-4474-94E1-25D4900D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78"/>
          <a:stretch>
            <a:fillRect/>
          </a:stretch>
        </p:blipFill>
        <p:spPr bwMode="auto">
          <a:xfrm>
            <a:off x="5868144" y="2390754"/>
            <a:ext cx="3149600" cy="417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6" descr="estrella-imagen-animada-0093">
            <a:extLst>
              <a:ext uri="{FF2B5EF4-FFF2-40B4-BE49-F238E27FC236}">
                <a16:creationId xmlns:a16="http://schemas.microsoft.com/office/drawing/2014/main" id="{FC7A961A-FCB1-4606-8185-56E81271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492896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992B583-C8D3-44B0-A629-5834BCB07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925" y="765175"/>
            <a:ext cx="7972425" cy="578326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es-ES" sz="3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… La paz del Señor esté siempre con vosotros.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es-E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Todos:</a:t>
            </a:r>
            <a:r>
              <a:rPr lang="es-ES" sz="3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dirty="0">
                <a:solidFill>
                  <a:srgbClr val="9900FF"/>
                </a:solidFill>
                <a:latin typeface="Comic Sans MS" panose="030F0702030302020204" pitchFamily="66" charset="0"/>
              </a:rPr>
              <a:t>Y con tu espíritu.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es-E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…Daos fraternalmente la paz </a:t>
            </a:r>
            <a:endParaRPr lang="es-E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es-E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891" name="3 CuadroTexto">
            <a:extLst>
              <a:ext uri="{FF2B5EF4-FFF2-40B4-BE49-F238E27FC236}">
                <a16:creationId xmlns:a16="http://schemas.microsoft.com/office/drawing/2014/main" id="{1C0B5EB4-0F59-4E5B-8FC4-67A1EF7D6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309562"/>
            <a:ext cx="5091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6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RITO DE LA PAZ</a:t>
            </a:r>
          </a:p>
        </p:txBody>
      </p:sp>
      <p:pic>
        <p:nvPicPr>
          <p:cNvPr id="37892" name="Picture 10" descr="Resultado de imagen de mano corazon fano">
            <a:extLst>
              <a:ext uri="{FF2B5EF4-FFF2-40B4-BE49-F238E27FC236}">
                <a16:creationId xmlns:a16="http://schemas.microsoft.com/office/drawing/2014/main" id="{134659DA-BADD-4678-A3EA-CC4EF07CC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644900"/>
            <a:ext cx="28352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3 CuadroTexto">
            <a:extLst>
              <a:ext uri="{FF2B5EF4-FFF2-40B4-BE49-F238E27FC236}">
                <a16:creationId xmlns:a16="http://schemas.microsoft.com/office/drawing/2014/main" id="{E68C6E42-05F9-4C9E-A5A1-BF71FDFAD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12" y="188640"/>
            <a:ext cx="8496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36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P</a:t>
            </a:r>
            <a:r>
              <a:rPr lang="es-ES" altLang="es-ES" sz="36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AZ SEÑOR</a:t>
            </a:r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CA1B828C-86C4-0E56-4CD6-28530620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786" y="620688"/>
            <a:ext cx="8604832" cy="594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Paz Señor, en el cielo, en la tierra,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paz Señor en las olas del mar.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Paz Señor en las flores que mueve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sin saberlo la brisa al pasar.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 Tú que haces las cosas tan bellas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 les das una vida fugaz,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pon Señor tu mirada sobre ellas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 devuelve a los hombres la paz.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Paz, paz, paz, Señor.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Paz, paz, paz y amor. (bis)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Kamiano » Navidad con sentido (Fano)">
            <a:extLst>
              <a:ext uri="{FF2B5EF4-FFF2-40B4-BE49-F238E27FC236}">
                <a16:creationId xmlns:a16="http://schemas.microsoft.com/office/drawing/2014/main" id="{19894104-48DA-8776-AE4E-B8DD2A3B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96" y="2060848"/>
            <a:ext cx="3578080" cy="24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6">
            <a:extLst>
              <a:ext uri="{FF2B5EF4-FFF2-40B4-BE49-F238E27FC236}">
                <a16:creationId xmlns:a16="http://schemas.microsoft.com/office/drawing/2014/main" id="{D5C32C5D-D644-215E-040B-86648F7B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237312"/>
            <a:ext cx="5405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 b="1" dirty="0">
                <a:latin typeface="Comic Sans MS" panose="030F0702030302020204" pitchFamily="66" charset="0"/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336203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uadroTexto 1">
            <a:extLst>
              <a:ext uri="{FF2B5EF4-FFF2-40B4-BE49-F238E27FC236}">
                <a16:creationId xmlns:a16="http://schemas.microsoft.com/office/drawing/2014/main" id="{CE888C3A-9341-4EFF-A10E-4D1F33FDC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75" y="332656"/>
            <a:ext cx="8434791" cy="612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Hoy he visto Señor, en el cielo,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suspendidas de un rayo de luz,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dos palomas que alzaron el vuelo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con sus alas en forma de cruz.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Haz que vuelvan de nuevo a la tierra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las palomas que huyeron, Señor,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 la llama que enciende la guerra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se convierta en paz y en amor.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Paz, paz, paz, Señor.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Paz, paz, paz y amor. (bis)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Vino a traernos la paz | Catolico, Diócesis, Iglesia catolica">
            <a:extLst>
              <a:ext uri="{FF2B5EF4-FFF2-40B4-BE49-F238E27FC236}">
                <a16:creationId xmlns:a16="http://schemas.microsoft.com/office/drawing/2014/main" id="{61EF011D-480D-E46B-6ED6-8B6C5E17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13" y="692696"/>
            <a:ext cx="3373212" cy="19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6">
            <a:extLst>
              <a:ext uri="{FF2B5EF4-FFF2-40B4-BE49-F238E27FC236}">
                <a16:creationId xmlns:a16="http://schemas.microsoft.com/office/drawing/2014/main" id="{60AC8397-0DD9-991A-FB3C-39838CD3B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237312"/>
            <a:ext cx="5405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 b="1" dirty="0">
                <a:latin typeface="Comic Sans MS" panose="030F0702030302020204" pitchFamily="66" charset="0"/>
              </a:rPr>
              <a:t>2/2</a:t>
            </a:r>
          </a:p>
        </p:txBody>
      </p:sp>
    </p:spTree>
    <p:extLst>
      <p:ext uri="{BB962C8B-B14F-4D97-AF65-F5344CB8AC3E}">
        <p14:creationId xmlns:p14="http://schemas.microsoft.com/office/powerpoint/2010/main" val="2953219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uadroTexto 5">
            <a:extLst>
              <a:ext uri="{FF2B5EF4-FFF2-40B4-BE49-F238E27FC236}">
                <a16:creationId xmlns:a16="http://schemas.microsoft.com/office/drawing/2014/main" id="{844C2936-F0CE-4E4B-937C-329123D02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052513"/>
            <a:ext cx="75596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Éste es el Cordero de Dios que quita el pecado del mundo. Dichosos los invitados a la mesa del Señor.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E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Todos: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b="1" dirty="0">
                <a:solidFill>
                  <a:srgbClr val="9900FF"/>
                </a:solidFill>
                <a:latin typeface="Comic Sans MS" panose="030F0702030302020204" pitchFamily="66" charset="0"/>
              </a:rPr>
              <a:t>Señor, no soy digno de que entres en mi casa, pero una palabra tuya bastará para sanarme.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64E3-8BAA-54F5-3844-D24E3925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E01CC3A-3391-965B-3AC7-6F01EB5CC3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05" y="260648"/>
            <a:ext cx="4142571" cy="5191555"/>
          </a:xfrm>
          <a:prstGeom prst="rect">
            <a:avLst/>
          </a:prstGeom>
        </p:spPr>
      </p:pic>
      <p:pic>
        <p:nvPicPr>
          <p:cNvPr id="44038" name="Picture 4" descr="estrella-imagen-animada-0093">
            <a:extLst>
              <a:ext uri="{FF2B5EF4-FFF2-40B4-BE49-F238E27FC236}">
                <a16:creationId xmlns:a16="http://schemas.microsoft.com/office/drawing/2014/main" id="{789132CE-6EF9-3D17-D10C-2598F783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-14938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3">
            <a:extLst>
              <a:ext uri="{FF2B5EF4-FFF2-40B4-BE49-F238E27FC236}">
                <a16:creationId xmlns:a16="http://schemas.microsoft.com/office/drawing/2014/main" id="{D3AF9E45-29D9-401B-BB06-5CDE0BBA2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38" y="116632"/>
            <a:ext cx="42328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b="1" dirty="0">
                <a:solidFill>
                  <a:srgbClr val="9900FF"/>
                </a:solidFill>
                <a:latin typeface="Comic Sans MS" panose="030F0702030302020204" pitchFamily="66" charset="0"/>
              </a:rPr>
              <a:t>I DOMINGO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b="1" dirty="0">
                <a:solidFill>
                  <a:srgbClr val="9900FF"/>
                </a:solidFill>
                <a:latin typeface="Comic Sans MS" panose="030F0702030302020204" pitchFamily="66" charset="0"/>
              </a:rPr>
              <a:t>DE CUARESMA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E3FC1C2-1330-1D82-0171-716CDEA591FA}"/>
              </a:ext>
            </a:extLst>
          </p:cNvPr>
          <p:cNvSpPr/>
          <p:nvPr/>
        </p:nvSpPr>
        <p:spPr>
          <a:xfrm>
            <a:off x="203643" y="1308929"/>
            <a:ext cx="4332639" cy="4555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Campaña 2024 - El Efecto Ser Humano | ONG Manos Unidas">
            <a:extLst>
              <a:ext uri="{FF2B5EF4-FFF2-40B4-BE49-F238E27FC236}">
                <a16:creationId xmlns:a16="http://schemas.microsoft.com/office/drawing/2014/main" id="{1A862BD3-6220-BE01-52E8-5E12AD82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0" y="1446477"/>
            <a:ext cx="171723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Un dibujo de una cara&#10;&#10;Descripción generada automáticamente con confianza baja">
            <a:extLst>
              <a:ext uri="{FF2B5EF4-FFF2-40B4-BE49-F238E27FC236}">
                <a16:creationId xmlns:a16="http://schemas.microsoft.com/office/drawing/2014/main" id="{30C9A545-673F-CF89-0413-E71C54EAD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191006"/>
            <a:ext cx="818166" cy="1666994"/>
          </a:xfrm>
          <a:prstGeom prst="rect">
            <a:avLst/>
          </a:prstGeom>
        </p:spPr>
      </p:pic>
      <p:sp>
        <p:nvSpPr>
          <p:cNvPr id="8" name="30 Rectángulo">
            <a:extLst>
              <a:ext uri="{FF2B5EF4-FFF2-40B4-BE49-F238E27FC236}">
                <a16:creationId xmlns:a16="http://schemas.microsoft.com/office/drawing/2014/main" id="{DC3D27EB-7305-01B3-A981-143E401C1764}"/>
              </a:ext>
            </a:extLst>
          </p:cNvPr>
          <p:cNvSpPr/>
          <p:nvPr/>
        </p:nvSpPr>
        <p:spPr bwMode="auto">
          <a:xfrm>
            <a:off x="1809410" y="1196752"/>
            <a:ext cx="295389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" sz="800" b="1" dirty="0">
              <a:ln w="19050"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Venta material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(Educativo y sensibilización)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1.348 €</a:t>
            </a:r>
          </a:p>
          <a:p>
            <a:pPr algn="ctr">
              <a:defRPr/>
            </a:pPr>
            <a:endParaRPr lang="es-ES" sz="2000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Bocadillo Solidario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(Viernes 9 de Febrero)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1.385,50 €</a:t>
            </a:r>
            <a:endParaRPr lang="es-ES" sz="3600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endParaRPr lang="es-ES" sz="2000" b="1" dirty="0">
              <a:ln w="19050"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Colecta Jornada Nacional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(Domingo 11 de Febrero)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2.162 €</a:t>
            </a:r>
          </a:p>
          <a:p>
            <a:pPr algn="ctr">
              <a:defRPr/>
            </a:pPr>
            <a:endParaRPr lang="es-ES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Total </a:t>
            </a:r>
            <a:r>
              <a:rPr lang="es-ES" sz="2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recaudado </a:t>
            </a:r>
          </a:p>
          <a:p>
            <a:pPr algn="ctr">
              <a:defRPr/>
            </a:pPr>
            <a:r>
              <a:rPr lang="es-ES" sz="24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4.895,50 €</a:t>
            </a:r>
          </a:p>
        </p:txBody>
      </p:sp>
    </p:spTree>
    <p:extLst>
      <p:ext uri="{BB962C8B-B14F-4D97-AF65-F5344CB8AC3E}">
        <p14:creationId xmlns:p14="http://schemas.microsoft.com/office/powerpoint/2010/main" val="1902876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B9454-8343-1958-8636-C0AEA574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uadroTexto 3">
            <a:extLst>
              <a:ext uri="{FF2B5EF4-FFF2-40B4-BE49-F238E27FC236}">
                <a16:creationId xmlns:a16="http://schemas.microsoft.com/office/drawing/2014/main" id="{50174505-018F-2DDA-34F8-E8B848974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511" y="27856"/>
            <a:ext cx="7417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I DOMINGO DE CUARESMA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3072709-A639-55AC-7E2E-F06EC30C1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2" y="980728"/>
            <a:ext cx="7649394" cy="54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3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3 CuadroTexto">
            <a:extLst>
              <a:ext uri="{FF2B5EF4-FFF2-40B4-BE49-F238E27FC236}">
                <a16:creationId xmlns:a16="http://schemas.microsoft.com/office/drawing/2014/main" id="{C2543EC5-DAEB-4836-92C4-8D0DFD0CD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60350"/>
            <a:ext cx="5903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600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NO ADORÉIS A NADIE </a:t>
            </a:r>
          </a:p>
        </p:txBody>
      </p:sp>
      <p:sp>
        <p:nvSpPr>
          <p:cNvPr id="39939" name="CuadroTexto 1">
            <a:extLst>
              <a:ext uri="{FF2B5EF4-FFF2-40B4-BE49-F238E27FC236}">
                <a16:creationId xmlns:a16="http://schemas.microsoft.com/office/drawing/2014/main" id="{9B0149EB-4301-4E11-8187-3E7A9E76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96038"/>
            <a:ext cx="54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Comic Sans MS" panose="030F0702030302020204" pitchFamily="66" charset="0"/>
              </a:rPr>
              <a:t>1/4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3D8B3625-B9FC-4922-BBB6-3E043251BF0E}"/>
              </a:ext>
            </a:extLst>
          </p:cNvPr>
          <p:cNvSpPr txBox="1">
            <a:spLocks/>
          </p:cNvSpPr>
          <p:nvPr/>
        </p:nvSpPr>
        <p:spPr>
          <a:xfrm>
            <a:off x="457200" y="1052513"/>
            <a:ext cx="8362950" cy="28797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No adoréis a nadie, a nadie más que a Él. (bis)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No adoréis a nadie, a nadie más;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no adoréis a nadie, a nadie más,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no adoréis a nadie, a nadie más que a Él.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s-ES" sz="2800" dirty="0">
              <a:solidFill>
                <a:schemeClr val="tx1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s-ES" sz="2800" dirty="0">
              <a:solidFill>
                <a:schemeClr val="tx1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941" name="Imagen 3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F2835524-8150-48B9-A040-2BE92F3A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3716338"/>
            <a:ext cx="24288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uadroTexto 5">
            <a:extLst>
              <a:ext uri="{FF2B5EF4-FFF2-40B4-BE49-F238E27FC236}">
                <a16:creationId xmlns:a16="http://schemas.microsoft.com/office/drawing/2014/main" id="{CF9D6E32-AF6C-4469-B0DC-C91549E2A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92150"/>
            <a:ext cx="82073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escuchéis a nadie, a nadie más que a Él. (bis)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escuchéis a nadie, a nadie más;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escuchéis a nadie, a nadie más,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escuchéis a nadie, a nadie más que a Él.</a:t>
            </a:r>
          </a:p>
        </p:txBody>
      </p:sp>
      <p:sp>
        <p:nvSpPr>
          <p:cNvPr id="40963" name="CuadroTexto 1">
            <a:extLst>
              <a:ext uri="{FF2B5EF4-FFF2-40B4-BE49-F238E27FC236}">
                <a16:creationId xmlns:a16="http://schemas.microsoft.com/office/drawing/2014/main" id="{848FBC52-174D-4F72-B1C9-5CD01DFB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96038"/>
            <a:ext cx="585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Comic Sans MS" panose="030F0702030302020204" pitchFamily="66" charset="0"/>
              </a:rPr>
              <a:t>2/4</a:t>
            </a:r>
          </a:p>
        </p:txBody>
      </p:sp>
      <p:pic>
        <p:nvPicPr>
          <p:cNvPr id="40964" name="Imagen 7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13264DF0-AF8B-4655-BFAA-34603F627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63925"/>
            <a:ext cx="26257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4 Rectángulo">
            <a:extLst>
              <a:ext uri="{FF2B5EF4-FFF2-40B4-BE49-F238E27FC236}">
                <a16:creationId xmlns:a16="http://schemas.microsoft.com/office/drawing/2014/main" id="{91A30821-8DC2-4B64-81FB-398F28A01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92150"/>
            <a:ext cx="82089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pongáis los ojos en nadie más que en Él. (bis)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pongáis los ojos en nadie más,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pongáis los ojos en nadie más,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pongáis los ojos en nadie más que en Él.</a:t>
            </a:r>
          </a:p>
        </p:txBody>
      </p:sp>
      <p:sp>
        <p:nvSpPr>
          <p:cNvPr id="41987" name="CuadroTexto 1">
            <a:extLst>
              <a:ext uri="{FF2B5EF4-FFF2-40B4-BE49-F238E27FC236}">
                <a16:creationId xmlns:a16="http://schemas.microsoft.com/office/drawing/2014/main" id="{E275A411-5881-42B9-AD22-352B4EFA9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96038"/>
            <a:ext cx="585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Comic Sans MS" panose="030F0702030302020204" pitchFamily="66" charset="0"/>
              </a:rPr>
              <a:t>3/4</a:t>
            </a:r>
          </a:p>
        </p:txBody>
      </p:sp>
      <p:pic>
        <p:nvPicPr>
          <p:cNvPr id="41988" name="Imagen 4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510BB26B-90B5-4378-9536-10F73E2F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63925"/>
            <a:ext cx="26257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4 Rectángulo">
            <a:extLst>
              <a:ext uri="{FF2B5EF4-FFF2-40B4-BE49-F238E27FC236}">
                <a16:creationId xmlns:a16="http://schemas.microsoft.com/office/drawing/2014/main" id="{E628CDDE-CE14-4A4E-A4F3-5C096483A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81038"/>
            <a:ext cx="8208962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Porque sólo Él nos puede sostener. (bis)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adoréis a nadie, a nadie más;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escuchéis a nadie, a nadie más;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s-ES" altLang="es-ES" sz="2800" dirty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no pongáis los ojos en nadie más que en Él.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es-ES" altLang="es-ES" sz="2800" dirty="0">
              <a:solidFill>
                <a:schemeClr val="tx1"/>
              </a:solidFill>
              <a:latin typeface="Comic Sans MS" panose="030F0702030302020204" pitchFamily="66" charset="0"/>
              <a:cs typeface="Tahoma" panose="020B0604030504040204" pitchFamily="34" charset="0"/>
            </a:endParaRPr>
          </a:p>
        </p:txBody>
      </p:sp>
      <p:sp>
        <p:nvSpPr>
          <p:cNvPr id="43011" name="CuadroTexto 1">
            <a:extLst>
              <a:ext uri="{FF2B5EF4-FFF2-40B4-BE49-F238E27FC236}">
                <a16:creationId xmlns:a16="http://schemas.microsoft.com/office/drawing/2014/main" id="{58E6F6B5-46DD-42F7-8B71-CE0C49A50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96038"/>
            <a:ext cx="585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Comic Sans MS" panose="030F0702030302020204" pitchFamily="66" charset="0"/>
              </a:rPr>
              <a:t>4/4</a:t>
            </a:r>
          </a:p>
        </p:txBody>
      </p:sp>
      <p:pic>
        <p:nvPicPr>
          <p:cNvPr id="43012" name="Imagen 4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AFDACA8B-522F-427B-B3B4-B6DE30B6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63925"/>
            <a:ext cx="26257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uadroTexto 3">
            <a:extLst>
              <a:ext uri="{FF2B5EF4-FFF2-40B4-BE49-F238E27FC236}">
                <a16:creationId xmlns:a16="http://schemas.microsoft.com/office/drawing/2014/main" id="{99E71AD2-FD31-4510-B718-834F9C9B4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6632"/>
            <a:ext cx="7417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I DOMINGO DE CUARESMA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5C551BE-EC47-E3B1-150C-7339A30F9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2" y="980728"/>
            <a:ext cx="6725071" cy="4752528"/>
          </a:xfrm>
          <a:prstGeom prst="rect">
            <a:avLst/>
          </a:prstGeom>
        </p:spPr>
      </p:pic>
      <p:pic>
        <p:nvPicPr>
          <p:cNvPr id="2050" name="Picture 2" descr="Manos Unidas | Madrid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37183F27-D3F7-72FD-BC09-296D9E1D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387" y="5410366"/>
            <a:ext cx="1378161" cy="13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14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I Domingo de Pascua: La Ascensión del Señor | LMC España">
            <a:extLst>
              <a:ext uri="{FF2B5EF4-FFF2-40B4-BE49-F238E27FC236}">
                <a16:creationId xmlns:a16="http://schemas.microsoft.com/office/drawing/2014/main" id="{667CD105-5921-117C-81D1-EBF9ABD8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3026213" cy="503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3 CuadroTexto">
            <a:extLst>
              <a:ext uri="{FF2B5EF4-FFF2-40B4-BE49-F238E27FC236}">
                <a16:creationId xmlns:a16="http://schemas.microsoft.com/office/drawing/2014/main" id="{B600FA7C-475B-4978-9180-8F185941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155463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r" eaLnBrk="1" hangingPunct="1">
              <a:buClrTx/>
              <a:buSzTx/>
              <a:buFontTx/>
              <a:buNone/>
              <a:defRPr sz="3600" b="1" u="sng">
                <a:solidFill>
                  <a:srgbClr val="6600CC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ES" altLang="es-ES" dirty="0">
                <a:solidFill>
                  <a:srgbClr val="9900FF"/>
                </a:solidFill>
              </a:rPr>
              <a:t>MÁS ALLÁ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AFCE06FD-ED71-49D2-9305-4005CA2C4757}"/>
              </a:ext>
            </a:extLst>
          </p:cNvPr>
          <p:cNvSpPr txBox="1">
            <a:spLocks/>
          </p:cNvSpPr>
          <p:nvPr/>
        </p:nvSpPr>
        <p:spPr>
          <a:xfrm>
            <a:off x="457200" y="1052513"/>
            <a:ext cx="8362950" cy="40326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Más allá de mis miedos,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más allá de mi inseguridad,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quiero darte una respuesta.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Aquí estoy, para hacer tu voluntad,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para que mi amor sea decirte Sí,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s-ES" sz="2800" dirty="0">
                <a:solidFill>
                  <a:schemeClr val="tx1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hasta el final.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s-ES" sz="2800" dirty="0">
              <a:solidFill>
                <a:schemeClr val="tx1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s-ES" sz="2800" dirty="0">
              <a:solidFill>
                <a:schemeClr val="tx1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s-ES" sz="2800" dirty="0">
              <a:solidFill>
                <a:schemeClr val="tx1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78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5 Rectángulo">
            <a:extLst>
              <a:ext uri="{FF2B5EF4-FFF2-40B4-BE49-F238E27FC236}">
                <a16:creationId xmlns:a16="http://schemas.microsoft.com/office/drawing/2014/main" id="{72215315-49F2-4EB8-BA60-CD086BC77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6165304"/>
            <a:ext cx="3673475" cy="584200"/>
          </a:xfrm>
          <a:prstGeom prst="rect">
            <a:avLst/>
          </a:prstGeom>
          <a:solidFill>
            <a:srgbClr val="99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Acción de Gracias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C548E5E-9065-86A3-AB47-12F6F4A4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85" y="1331799"/>
            <a:ext cx="6336704" cy="419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 Rectángulo">
            <a:extLst>
              <a:ext uri="{FF2B5EF4-FFF2-40B4-BE49-F238E27FC236}">
                <a16:creationId xmlns:a16="http://schemas.microsoft.com/office/drawing/2014/main" id="{6D739174-A4C7-0A57-D562-2D5E816B9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463" y="400596"/>
            <a:ext cx="6653889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¡Gracias mi Dios!</a:t>
            </a:r>
          </a:p>
        </p:txBody>
      </p:sp>
    </p:spTree>
    <p:extLst>
      <p:ext uri="{BB962C8B-B14F-4D97-AF65-F5344CB8AC3E}">
        <p14:creationId xmlns:p14="http://schemas.microsoft.com/office/powerpoint/2010/main" val="1348349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F3E524E-10EB-450D-8796-BE51EE71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14301"/>
            <a:ext cx="5616575" cy="782637"/>
          </a:xfrm>
        </p:spPr>
        <p:txBody>
          <a:bodyPr/>
          <a:lstStyle/>
          <a:p>
            <a:pPr algn="r" eaLnBrk="1" hangingPunct="1"/>
            <a:r>
              <a:rPr lang="es-ES" altLang="es-ES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MI DIOS HERMANO</a:t>
            </a:r>
            <a:endParaRPr lang="es-ES" altLang="es-ES" b="1" dirty="0">
              <a:solidFill>
                <a:srgbClr val="9900FF"/>
              </a:solidFill>
            </a:endParaRPr>
          </a:p>
        </p:txBody>
      </p:sp>
      <p:sp>
        <p:nvSpPr>
          <p:cNvPr id="45059" name="Rectángulo 7">
            <a:extLst>
              <a:ext uri="{FF2B5EF4-FFF2-40B4-BE49-F238E27FC236}">
                <a16:creationId xmlns:a16="http://schemas.microsoft.com/office/drawing/2014/main" id="{EB04B956-E959-4D8E-8B8C-B6C74A0FA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896938"/>
            <a:ext cx="90011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0238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Así dame la mano y no me dejes atrás;   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quiero andar contigo todo el camino que tengo que andar.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 así, siempre mi amigo, siempre contigo podré contar.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Yo prometo serte fiel y hacer de ti mi fe.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5060" name="CuadroTexto 5">
            <a:extLst>
              <a:ext uri="{FF2B5EF4-FFF2-40B4-BE49-F238E27FC236}">
                <a16:creationId xmlns:a16="http://schemas.microsoft.com/office/drawing/2014/main" id="{B1548DD9-6332-4F90-84CD-13CF436E1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37288"/>
            <a:ext cx="54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Comic Sans MS" panose="030F0702030302020204" pitchFamily="66" charset="0"/>
              </a:rPr>
              <a:t>1/3</a:t>
            </a:r>
          </a:p>
        </p:txBody>
      </p:sp>
      <p:pic>
        <p:nvPicPr>
          <p:cNvPr id="45061" name="Imagen 4" descr="Dibujo animado de un animal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BCCBC9DD-6ECB-4815-8CEE-A73B9766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13100"/>
            <a:ext cx="35290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orazon-imagen-animada-0861">
            <a:extLst>
              <a:ext uri="{FF2B5EF4-FFF2-40B4-BE49-F238E27FC236}">
                <a16:creationId xmlns:a16="http://schemas.microsoft.com/office/drawing/2014/main" id="{456A5BE8-2092-4A28-9B86-708D0BB83B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24212"/>
            <a:ext cx="14033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3DB2957-14B4-4F55-A504-480546DFE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692150"/>
            <a:ext cx="7777163" cy="2801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302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400" dirty="0">
                <a:latin typeface="Comic Sans MS" panose="030F0702030302020204" pitchFamily="66" charset="0"/>
                <a:ea typeface="Times New Roman" panose="02020603050405020304" pitchFamily="18" charset="0"/>
              </a:rPr>
              <a:t>Y una flor en cada esquina a tu lado plantaré, </a:t>
            </a: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400" dirty="0">
                <a:latin typeface="Comic Sans MS" panose="030F0702030302020204" pitchFamily="66" charset="0"/>
                <a:ea typeface="Times New Roman" panose="02020603050405020304" pitchFamily="18" charset="0"/>
              </a:rPr>
              <a:t>y una estrella que sonría cuando vaya a amanecer, </a:t>
            </a: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400" dirty="0">
                <a:latin typeface="Comic Sans MS" panose="030F0702030302020204" pitchFamily="66" charset="0"/>
                <a:ea typeface="Times New Roman" panose="02020603050405020304" pitchFamily="18" charset="0"/>
              </a:rPr>
              <a:t>y acariciaré la vida como si fuera a terminar,</a:t>
            </a: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400" dirty="0">
                <a:latin typeface="Comic Sans MS" panose="030F0702030302020204" pitchFamily="66" charset="0"/>
                <a:ea typeface="Times New Roman" panose="02020603050405020304" pitchFamily="18" charset="0"/>
              </a:rPr>
              <a:t>y allí donde el hombre viva es allí donde estarás. </a:t>
            </a:r>
          </a:p>
          <a:p>
            <a:pPr algn="just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s-ES" altLang="es-E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741A85-33DB-41C1-98CD-AF24F801A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37288"/>
            <a:ext cx="585788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s-ES" sz="1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2/3</a:t>
            </a:r>
          </a:p>
        </p:txBody>
      </p:sp>
      <p:pic>
        <p:nvPicPr>
          <p:cNvPr id="46084" name="Imagen 6" descr="Dibujo animado de un animal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04B8415A-CDE3-4EDC-822A-EB0F4A50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13100"/>
            <a:ext cx="345757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orazon-imagen-animada-0861">
            <a:extLst>
              <a:ext uri="{FF2B5EF4-FFF2-40B4-BE49-F238E27FC236}">
                <a16:creationId xmlns:a16="http://schemas.microsoft.com/office/drawing/2014/main" id="{8717036F-0FEC-4CB3-A179-5C9F25544D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24212"/>
            <a:ext cx="14033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ángulo 4">
            <a:extLst>
              <a:ext uri="{FF2B5EF4-FFF2-40B4-BE49-F238E27FC236}">
                <a16:creationId xmlns:a16="http://schemas.microsoft.com/office/drawing/2014/main" id="{87FFFBC1-858B-48F9-BEEF-D521C225E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8800"/>
            <a:ext cx="7777162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0238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 dios hermano, mi dios obrero,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 dios mendigo, mi dios minero,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en las montañas, en las empresas,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en las esquinas, en las acequias.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 un dios de barro, no un dios de feria,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 un dios de templo de oro embriagado.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 dios mendigo, mi dios hermano,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han hecho astillas de tu madero.</a:t>
            </a:r>
          </a:p>
        </p:txBody>
      </p:sp>
      <p:sp>
        <p:nvSpPr>
          <p:cNvPr id="47107" name="CuadroTexto 5">
            <a:extLst>
              <a:ext uri="{FF2B5EF4-FFF2-40B4-BE49-F238E27FC236}">
                <a16:creationId xmlns:a16="http://schemas.microsoft.com/office/drawing/2014/main" id="{2145F530-EF96-4672-B4F4-3939F79B2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37288"/>
            <a:ext cx="585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Comic Sans MS" panose="030F0702030302020204" pitchFamily="66" charset="0"/>
              </a:rPr>
              <a:t>3/3</a:t>
            </a:r>
          </a:p>
        </p:txBody>
      </p:sp>
      <p:pic>
        <p:nvPicPr>
          <p:cNvPr id="47108" name="Imagen 3" descr="Dibujo animado de un animal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D31DD4F8-FBF7-49A5-8643-ACA048C5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7025"/>
            <a:ext cx="3132138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orazon-imagen-animada-0861">
            <a:extLst>
              <a:ext uri="{FF2B5EF4-FFF2-40B4-BE49-F238E27FC236}">
                <a16:creationId xmlns:a16="http://schemas.microsoft.com/office/drawing/2014/main" id="{8A91954C-1DA7-45A9-9E6A-5AD3E975EF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89" y="357187"/>
            <a:ext cx="14033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1 Título">
            <a:extLst>
              <a:ext uri="{FF2B5EF4-FFF2-40B4-BE49-F238E27FC236}">
                <a16:creationId xmlns:a16="http://schemas.microsoft.com/office/drawing/2014/main" id="{0ECA6F79-1026-42E4-A9E3-177B981E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328613"/>
            <a:ext cx="8229600" cy="1371600"/>
          </a:xfrm>
        </p:spPr>
        <p:txBody>
          <a:bodyPr/>
          <a:lstStyle/>
          <a:p>
            <a:pPr algn="ctr" eaLnBrk="1" hangingPunct="1"/>
            <a:r>
              <a:rPr lang="es-ES" altLang="es-ES" sz="4400" dirty="0">
                <a:solidFill>
                  <a:srgbClr val="9900FF"/>
                </a:solidFill>
                <a:latin typeface="Comic Sans MS" panose="030F0702030302020204" pitchFamily="66" charset="0"/>
              </a:rPr>
              <a:t>¡FELIZ DÍA DEL SEÑOR!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F0596A13-C1BD-423E-A762-60FB11686069}"/>
              </a:ext>
            </a:extLst>
          </p:cNvPr>
          <p:cNvSpPr txBox="1">
            <a:spLocks/>
          </p:cNvSpPr>
          <p:nvPr/>
        </p:nvSpPr>
        <p:spPr bwMode="auto">
          <a:xfrm>
            <a:off x="323850" y="5370513"/>
            <a:ext cx="8445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+mj-cs"/>
              </a:rPr>
              <a:t>¡COMPÁRTELO CON LOS DEMÁS!</a:t>
            </a:r>
          </a:p>
        </p:txBody>
      </p:sp>
      <p:pic>
        <p:nvPicPr>
          <p:cNvPr id="2" name="Picture 2" descr="http://2.bp.blogspot.com/_sVvtXs8s020/TE0lsJTGYSI/AAAAAAAAEn0/QOW6DyVzB2A/s1600/Servid+amor,+servid+con+amor.jpg">
            <a:extLst>
              <a:ext uri="{FF2B5EF4-FFF2-40B4-BE49-F238E27FC236}">
                <a16:creationId xmlns:a16="http://schemas.microsoft.com/office/drawing/2014/main" id="{BC1F3002-A98C-D0C4-7D7D-0A726887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3581" y="1196975"/>
            <a:ext cx="4892675" cy="400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corazon-imagen-animada-0879">
            <a:extLst>
              <a:ext uri="{FF2B5EF4-FFF2-40B4-BE49-F238E27FC236}">
                <a16:creationId xmlns:a16="http://schemas.microsoft.com/office/drawing/2014/main" id="{459E3CE2-AF00-AC1A-7856-E3546E29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742">
            <a:off x="3621388" y="3290811"/>
            <a:ext cx="1036621" cy="95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razon-imagen-animada-0879">
            <a:extLst>
              <a:ext uri="{FF2B5EF4-FFF2-40B4-BE49-F238E27FC236}">
                <a16:creationId xmlns:a16="http://schemas.microsoft.com/office/drawing/2014/main" id="{BF6D16AE-026B-E966-851F-DC1152C8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436">
            <a:off x="5155807" y="2952026"/>
            <a:ext cx="1036621" cy="95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EF3AC-79EF-9EB7-8CB7-2A71D91B6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D041D3F-DEA3-2A38-73A2-58A6D5108B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05" y="260648"/>
            <a:ext cx="4142571" cy="5191555"/>
          </a:xfrm>
          <a:prstGeom prst="rect">
            <a:avLst/>
          </a:prstGeom>
        </p:spPr>
      </p:pic>
      <p:pic>
        <p:nvPicPr>
          <p:cNvPr id="44038" name="Picture 4" descr="estrella-imagen-animada-0093">
            <a:extLst>
              <a:ext uri="{FF2B5EF4-FFF2-40B4-BE49-F238E27FC236}">
                <a16:creationId xmlns:a16="http://schemas.microsoft.com/office/drawing/2014/main" id="{9972AFF3-9653-3623-ECBF-878D2C12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-14938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3">
            <a:extLst>
              <a:ext uri="{FF2B5EF4-FFF2-40B4-BE49-F238E27FC236}">
                <a16:creationId xmlns:a16="http://schemas.microsoft.com/office/drawing/2014/main" id="{188ECC71-5AFF-F611-B12C-E35D8E12E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38" y="116632"/>
            <a:ext cx="42328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b="1" dirty="0">
                <a:solidFill>
                  <a:srgbClr val="9900FF"/>
                </a:solidFill>
                <a:latin typeface="Comic Sans MS" panose="030F0702030302020204" pitchFamily="66" charset="0"/>
              </a:rPr>
              <a:t>I DOMINGO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b="1" dirty="0">
                <a:solidFill>
                  <a:srgbClr val="9900FF"/>
                </a:solidFill>
                <a:latin typeface="Comic Sans MS" panose="030F0702030302020204" pitchFamily="66" charset="0"/>
              </a:rPr>
              <a:t>DE CUARESMA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2A50FB1-963B-7D7D-1742-5F014174391F}"/>
              </a:ext>
            </a:extLst>
          </p:cNvPr>
          <p:cNvSpPr/>
          <p:nvPr/>
        </p:nvSpPr>
        <p:spPr>
          <a:xfrm>
            <a:off x="203643" y="1308929"/>
            <a:ext cx="4332639" cy="4555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Campaña 2024 - El Efecto Ser Humano | ONG Manos Unidas">
            <a:extLst>
              <a:ext uri="{FF2B5EF4-FFF2-40B4-BE49-F238E27FC236}">
                <a16:creationId xmlns:a16="http://schemas.microsoft.com/office/drawing/2014/main" id="{ED7D2631-D5DB-549F-435F-7BD8A126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0" y="1446477"/>
            <a:ext cx="171723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Un dibujo de una cara&#10;&#10;Descripción generada automáticamente con confianza baja">
            <a:extLst>
              <a:ext uri="{FF2B5EF4-FFF2-40B4-BE49-F238E27FC236}">
                <a16:creationId xmlns:a16="http://schemas.microsoft.com/office/drawing/2014/main" id="{CCB83B1A-1158-C49F-0F16-67BF98524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191006"/>
            <a:ext cx="818166" cy="1666994"/>
          </a:xfrm>
          <a:prstGeom prst="rect">
            <a:avLst/>
          </a:prstGeom>
        </p:spPr>
      </p:pic>
      <p:sp>
        <p:nvSpPr>
          <p:cNvPr id="8" name="30 Rectángulo">
            <a:extLst>
              <a:ext uri="{FF2B5EF4-FFF2-40B4-BE49-F238E27FC236}">
                <a16:creationId xmlns:a16="http://schemas.microsoft.com/office/drawing/2014/main" id="{FF3F852C-85CA-2B9C-6041-AA0EB66E2AB4}"/>
              </a:ext>
            </a:extLst>
          </p:cNvPr>
          <p:cNvSpPr/>
          <p:nvPr/>
        </p:nvSpPr>
        <p:spPr bwMode="auto">
          <a:xfrm>
            <a:off x="1809410" y="1196752"/>
            <a:ext cx="295389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" sz="800" b="1" dirty="0">
              <a:ln w="19050"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Venta material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(Educativo y sensibilización)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1.348 €</a:t>
            </a:r>
          </a:p>
          <a:p>
            <a:pPr algn="ctr">
              <a:defRPr/>
            </a:pPr>
            <a:endParaRPr lang="es-ES" sz="2000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Bocadillo Solidario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(Viernes 9 de Febrero)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1.385,50 €</a:t>
            </a:r>
            <a:endParaRPr lang="es-ES" sz="3600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endParaRPr lang="es-ES" sz="2000" b="1" dirty="0">
              <a:ln w="19050"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Colecta Jornada Nacional</a:t>
            </a:r>
          </a:p>
          <a:p>
            <a:pPr algn="ctr">
              <a:defRPr/>
            </a:pPr>
            <a:r>
              <a:rPr lang="es-ES" sz="1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(Domingo 11 de Febrero)</a:t>
            </a: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2.162 €</a:t>
            </a:r>
          </a:p>
          <a:p>
            <a:pPr algn="ctr">
              <a:defRPr/>
            </a:pPr>
            <a:endParaRPr lang="es-ES" b="1" dirty="0">
              <a:ln w="19050">
                <a:noFill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  <a:ea typeface="PMingLiU-ExtB" pitchFamily="18" charset="-120"/>
            </a:endParaRPr>
          </a:p>
          <a:p>
            <a:pPr algn="ctr">
              <a:defRPr/>
            </a:pPr>
            <a:r>
              <a:rPr lang="es-ES" sz="20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Total </a:t>
            </a:r>
            <a:r>
              <a:rPr lang="es-ES" sz="2400" b="1" dirty="0">
                <a:ln w="19050">
                  <a:noFill/>
                </a:ln>
                <a:solidFill>
                  <a:srgbClr val="C0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recaudado </a:t>
            </a:r>
          </a:p>
          <a:p>
            <a:pPr algn="ctr">
              <a:defRPr/>
            </a:pPr>
            <a:r>
              <a:rPr lang="es-ES" sz="2400" b="1" dirty="0">
                <a:ln w="19050">
                  <a:noFill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  <a:ea typeface="PMingLiU-ExtB" pitchFamily="18" charset="-120"/>
              </a:rPr>
              <a:t>4.895,50 €</a:t>
            </a:r>
          </a:p>
        </p:txBody>
      </p:sp>
      <p:pic>
        <p:nvPicPr>
          <p:cNvPr id="1026" name="Picture 2" descr="Botón de retorno elemento de interfaz púrpura redondo con flecha blanca |  Vector Premium">
            <a:hlinkClick r:id="rId7" action="ppaction://hlinksldjump"/>
            <a:extLst>
              <a:ext uri="{FF2B5EF4-FFF2-40B4-BE49-F238E27FC236}">
                <a16:creationId xmlns:a16="http://schemas.microsoft.com/office/drawing/2014/main" id="{062A0359-50C4-8F3D-5CDD-5182FD54F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6863" y="4776616"/>
            <a:ext cx="1378485" cy="13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587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7237C-051C-F680-0435-60D5FB30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CD362B-8BB0-6E0B-13EE-C1E75D262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7131199" cy="514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1" name="CuadroTexto 3">
            <a:extLst>
              <a:ext uri="{FF2B5EF4-FFF2-40B4-BE49-F238E27FC236}">
                <a16:creationId xmlns:a16="http://schemas.microsoft.com/office/drawing/2014/main" id="{CCE680E5-B5BE-6011-5E90-404E8386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88454"/>
            <a:ext cx="7417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I DOMINGO DE CUARESMA</a:t>
            </a:r>
          </a:p>
        </p:txBody>
      </p:sp>
      <p:pic>
        <p:nvPicPr>
          <p:cNvPr id="2" name="Picture 2" descr="Manos Unidas | Madrid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53796ED-6587-8621-E734-35E4186D7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387" y="5410366"/>
            <a:ext cx="1378161" cy="13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4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4FC4B-89D0-427D-A5DC-B21D28E2E5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296988"/>
            <a:ext cx="8229600" cy="48688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Escucha tú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la Palabra de Dios,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no sólo con tus oídos,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también con tu corazón.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Escucha tú la palabra de Dios;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s-ES" altLang="es-E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estate siempre atento a su voz.</a:t>
            </a:r>
          </a:p>
        </p:txBody>
      </p:sp>
      <p:sp>
        <p:nvSpPr>
          <p:cNvPr id="23555" name="1 Título">
            <a:extLst>
              <a:ext uri="{FF2B5EF4-FFF2-40B4-BE49-F238E27FC236}">
                <a16:creationId xmlns:a16="http://schemas.microsoft.com/office/drawing/2014/main" id="{6CA0B7FC-01B9-4C2A-A7D6-B02CFFE8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88640"/>
            <a:ext cx="7345363" cy="796925"/>
          </a:xfrm>
        </p:spPr>
        <p:txBody>
          <a:bodyPr/>
          <a:lstStyle/>
          <a:p>
            <a:pPr algn="r"/>
            <a:r>
              <a:rPr lang="es-ES_tradnl" altLang="es-ES" b="1" u="sng" dirty="0">
                <a:solidFill>
                  <a:srgbClr val="9900FF"/>
                </a:solidFill>
                <a:latin typeface="Comic Sans MS" panose="030F0702030302020204" pitchFamily="66" charset="0"/>
              </a:rPr>
              <a:t>ESCUCHA TÚ LA PALABRA</a:t>
            </a:r>
            <a:endParaRPr lang="es-ES" altLang="es-ES" b="1" u="sng" dirty="0">
              <a:solidFill>
                <a:srgbClr val="99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6" name="Imagen 6" descr="Dibujo animad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8DECB7BA-043E-40AE-BB40-3DA31D32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890588"/>
            <a:ext cx="2714625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83D3CC1-BC3C-49A9-9F2F-2FB124554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5"/>
          <a:stretch/>
        </p:blipFill>
        <p:spPr bwMode="auto">
          <a:xfrm>
            <a:off x="4716463" y="2214563"/>
            <a:ext cx="1573212" cy="143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6BF8B8B-7956-4414-B915-9108FEE84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188912"/>
            <a:ext cx="6697662" cy="873125"/>
          </a:xfrm>
        </p:spPr>
        <p:txBody>
          <a:bodyPr/>
          <a:lstStyle/>
          <a:p>
            <a:pPr eaLnBrk="1" hangingPunct="1"/>
            <a:r>
              <a:rPr lang="es-ES_tradnl" altLang="es-ES" b="1" u="sng" dirty="0">
                <a:solidFill>
                  <a:srgbClr val="9900FF"/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Cambria Math" panose="02040503050406030204" pitchFamily="18" charset="0"/>
              </a:rPr>
              <a:t>LITURGIA DE LA PALABRA</a:t>
            </a:r>
            <a:endParaRPr lang="es-ES" altLang="es-ES" b="1" u="sng" dirty="0">
              <a:solidFill>
                <a:srgbClr val="9900FF"/>
              </a:solidFill>
              <a:latin typeface="Comic Sans MS" panose="030F0702030302020204" pitchFamily="66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D5E69F2-CAEE-4DD5-B440-3C3867D086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24744"/>
            <a:ext cx="8893175" cy="5184775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s-ES_tradnl" sz="2400" b="1" u="sng" dirty="0">
                <a:solidFill>
                  <a:schemeClr val="tx1"/>
                </a:solidFill>
                <a:latin typeface="Comic Sans MS" pitchFamily="66" charset="0"/>
              </a:rPr>
              <a:t>PRIMERA LECTURA</a:t>
            </a:r>
            <a:r>
              <a:rPr lang="es-ES_tradnl" sz="2400" b="1" dirty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s-ES_tradnl" sz="2800" b="1" dirty="0">
                <a:solidFill>
                  <a:srgbClr val="9900FF"/>
                </a:solidFill>
                <a:latin typeface="Comic Sans MS" pitchFamily="66" charset="0"/>
              </a:rPr>
              <a:t>Libro del Génesis</a:t>
            </a:r>
            <a:endParaRPr lang="es-ES_tradnl" sz="2400" b="1" dirty="0">
              <a:solidFill>
                <a:srgbClr val="9900FF"/>
              </a:solidFill>
              <a:latin typeface="Comic Sans MS" pitchFamily="66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s-ES_tradnl" sz="2400" b="1" u="sng" dirty="0">
              <a:solidFill>
                <a:schemeClr val="tx1"/>
              </a:solidFill>
              <a:latin typeface="Comic Sans MS" pitchFamily="66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s-ES_tradnl" sz="2400" b="1" u="sng" dirty="0">
                <a:solidFill>
                  <a:schemeClr val="tx1"/>
                </a:solidFill>
                <a:latin typeface="Comic Sans MS" pitchFamily="66" charset="0"/>
              </a:rPr>
              <a:t>SALMO:</a:t>
            </a:r>
            <a:endParaRPr lang="es-ES_tradnl" sz="2400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s-ES" sz="2800" b="1" dirty="0">
                <a:solidFill>
                  <a:srgbClr val="9900FF"/>
                </a:solidFill>
                <a:latin typeface="Comic Sans MS" pitchFamily="66" charset="0"/>
              </a:rPr>
              <a:t>Tus sendas, Señor, son misericordia y lealtad para los que guardan tu alianza.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s-ES_tradnl" sz="2400" b="1" u="sng" dirty="0">
              <a:solidFill>
                <a:schemeClr val="tx1"/>
              </a:solidFill>
              <a:latin typeface="Comic Sans MS" pitchFamily="66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s-ES_tradnl" sz="2400" b="1" u="sng" dirty="0">
                <a:solidFill>
                  <a:schemeClr val="tx1"/>
                </a:solidFill>
                <a:latin typeface="Comic Sans MS" pitchFamily="66" charset="0"/>
              </a:rPr>
              <a:t>SEGUNDA LECTURA:</a:t>
            </a:r>
            <a:r>
              <a:rPr lang="es-ES_tradnl" sz="2400" b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s-ES" sz="2800" b="1" dirty="0">
                <a:solidFill>
                  <a:srgbClr val="9900FF"/>
                </a:solidFill>
                <a:latin typeface="Comic Sans MS" pitchFamily="66" charset="0"/>
              </a:rPr>
              <a:t>Primera carta del apóstol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s-ES" sz="2800" b="1" dirty="0">
                <a:solidFill>
                  <a:srgbClr val="9900FF"/>
                </a:solidFill>
                <a:latin typeface="Comic Sans MS" pitchFamily="66" charset="0"/>
              </a:rPr>
              <a:t>san Pedro</a:t>
            </a:r>
            <a:endParaRPr lang="es-ES_tradnl" sz="2800" b="1" dirty="0">
              <a:solidFill>
                <a:srgbClr val="9900FF"/>
              </a:solidFill>
              <a:latin typeface="Comic Sans MS" pitchFamily="66" charset="0"/>
            </a:endParaRPr>
          </a:p>
        </p:txBody>
      </p:sp>
      <p:pic>
        <p:nvPicPr>
          <p:cNvPr id="24580" name="Imagen 3" descr="Diagrama&#10;&#10;Descripción generada automáticamente">
            <a:extLst>
              <a:ext uri="{FF2B5EF4-FFF2-40B4-BE49-F238E27FC236}">
                <a16:creationId xmlns:a16="http://schemas.microsoft.com/office/drawing/2014/main" id="{098E0A25-5EEC-42F9-BC12-BF254445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/>
          <a:stretch>
            <a:fillRect/>
          </a:stretch>
        </p:blipFill>
        <p:spPr bwMode="auto">
          <a:xfrm>
            <a:off x="5724128" y="3774939"/>
            <a:ext cx="3358977" cy="289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7D2F4B6-F5C9-E5BC-D76B-3EB8DBB8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539" y="3788717"/>
            <a:ext cx="719677" cy="72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977A507-ED35-9CAD-6465-DC3B5F2B08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8" y="332656"/>
            <a:ext cx="4519194" cy="5663547"/>
          </a:xfrm>
          <a:prstGeom prst="rect">
            <a:avLst/>
          </a:prstGeom>
        </p:spPr>
      </p:pic>
      <p:sp>
        <p:nvSpPr>
          <p:cNvPr id="44034" name="CuadroTexto 1">
            <a:extLst>
              <a:ext uri="{FF2B5EF4-FFF2-40B4-BE49-F238E27FC236}">
                <a16:creationId xmlns:a16="http://schemas.microsoft.com/office/drawing/2014/main" id="{4D8594F8-2CF7-4315-BC39-2F73C7BD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27" y="2745282"/>
            <a:ext cx="1635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800" b="1" dirty="0">
                <a:solidFill>
                  <a:srgbClr val="9900FF"/>
                </a:solidFill>
                <a:latin typeface="Comic Sans MS" panose="030F0702030302020204" pitchFamily="66" charset="0"/>
              </a:rPr>
              <a:t>Mateo 1</a:t>
            </a:r>
          </a:p>
        </p:txBody>
      </p:sp>
      <p:sp>
        <p:nvSpPr>
          <p:cNvPr id="44035" name="CuadroTexto 1">
            <a:extLst>
              <a:ext uri="{FF2B5EF4-FFF2-40B4-BE49-F238E27FC236}">
                <a16:creationId xmlns:a16="http://schemas.microsoft.com/office/drawing/2014/main" id="{350CDBEE-DA9C-4E14-B783-BC5A1EF2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27" y="3268502"/>
            <a:ext cx="3888432" cy="222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Era tentado por Satanás, y los ángeles lo servían.</a:t>
            </a:r>
          </a:p>
        </p:txBody>
      </p:sp>
      <p:pic>
        <p:nvPicPr>
          <p:cNvPr id="44038" name="Picture 4" descr="estrella-imagen-animada-0093">
            <a:extLst>
              <a:ext uri="{FF2B5EF4-FFF2-40B4-BE49-F238E27FC236}">
                <a16:creationId xmlns:a16="http://schemas.microsoft.com/office/drawing/2014/main" id="{59AAE83D-878B-4D1E-BE97-FC55D250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-14938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3">
            <a:extLst>
              <a:ext uri="{FF2B5EF4-FFF2-40B4-BE49-F238E27FC236}">
                <a16:creationId xmlns:a16="http://schemas.microsoft.com/office/drawing/2014/main" id="{A7314C3D-3DC9-079D-D236-F84123DCD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46" y="537136"/>
            <a:ext cx="42328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6D1D6B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4000" b="1" dirty="0">
                <a:solidFill>
                  <a:srgbClr val="9900FF"/>
                </a:solidFill>
                <a:latin typeface="Comic Sans MS" panose="030F0702030302020204" pitchFamily="66" charset="0"/>
              </a:rPr>
              <a:t>I DOMINGO DE CUARESMA</a:t>
            </a:r>
          </a:p>
        </p:txBody>
      </p:sp>
      <p:pic>
        <p:nvPicPr>
          <p:cNvPr id="3" name="Imagen 2" descr="Un dibujo de una cara&#10;&#10;Descripción generada automáticamente con confianza baja">
            <a:extLst>
              <a:ext uri="{FF2B5EF4-FFF2-40B4-BE49-F238E27FC236}">
                <a16:creationId xmlns:a16="http://schemas.microsoft.com/office/drawing/2014/main" id="{30C9A545-673F-CF89-0413-E71C54EAD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33" y="4647198"/>
            <a:ext cx="1065724" cy="21713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1ECA2D1-A892-4981-8887-28DF29442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es-ES_tradnl" altLang="es-ES" b="1" u="sng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CREDO de los apóstoles</a:t>
            </a:r>
            <a:endParaRPr lang="es-ES" altLang="es-ES" b="1" u="sng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E345479-74C3-46FA-9C2D-38EDEE042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3" y="836613"/>
            <a:ext cx="4857750" cy="5068887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Creo en Dios, Padre Todopoderoso,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Creador del cielo y de la tierra.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Creo en Jesucristo, su único Hijo,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Nuestro Señor, que fue concebido por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obra y gracia del Espíritu Santo,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nació de Santa María Virgen;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Padeció bajo el poder de Poncio Pilato,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fue crucificado, muerto y sepultado,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descendió a los infiernos,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al tercer día resucitó de entre los muertos,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subió a los cielos y está sentado a la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derecha de Dios, Padre todopoderoso.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A2927505-6DEC-44DD-8B7E-49D93FFFE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2591" y="836613"/>
            <a:ext cx="4071937" cy="428625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Desde allí ha de venir a juzgar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a vivos y muertos.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Creo en el Espíritu Santo,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la santa Iglesia católica,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la comunión de los santos,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el perdón de los pecados,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la resurrección de la carne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y la vida eterna.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s-ES" alt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Amén.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s-ES" altLang="es-ES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629" name="Picture 7" descr="http://somos.vicencianos.org/comentarios/files/2012/11/20121202.jpg">
            <a:extLst>
              <a:ext uri="{FF2B5EF4-FFF2-40B4-BE49-F238E27FC236}">
                <a16:creationId xmlns:a16="http://schemas.microsoft.com/office/drawing/2014/main" id="{6C6F1D4B-45BA-46BE-90DF-5B4BB28A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02" y="4293096"/>
            <a:ext cx="295429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B4D71D3E-E832-8FAA-FE64-CA8D19606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38" y="5961514"/>
            <a:ext cx="1656184" cy="77985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4 Rectángulo">
            <a:extLst>
              <a:ext uri="{FF2B5EF4-FFF2-40B4-BE49-F238E27FC236}">
                <a16:creationId xmlns:a16="http://schemas.microsoft.com/office/drawing/2014/main" id="{09588450-CEC8-F0E2-C511-B4445B3C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709613"/>
            <a:ext cx="4572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"Creo en un solo Dios,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Padre todopoderoso,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Creador del cielo y de la tierra,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de todo lo visible y lo invisible.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Creo en un solo Señor, Jesucristo,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Hijo único de Dios,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nacido del Padre antes de todos los siglos: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Dios de Dios, Luz de Luz,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Dios verdadero de Dios verdadero,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engendrado, no creado,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de la misma naturaleza del Padre,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por quien todo fue hecho;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que por nosotros lo hombres,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por nuestra salvación  bajó del cielo,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por obra del Espíritu Santo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se encarnó de María, la Virgen,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se hizo hombre;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por nuestra causa fue crucificado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en tiempos de Poncio Pilato;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padeció y fue sepultado,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resucitó al tercer día, según las Escrituras,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1011" name="Picture 3">
            <a:extLst>
              <a:ext uri="{FF2B5EF4-FFF2-40B4-BE49-F238E27FC236}">
                <a16:creationId xmlns:a16="http://schemas.microsoft.com/office/drawing/2014/main" id="{F9472322-D9F9-9FCE-DB3A-897B99F9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76672"/>
            <a:ext cx="1511796" cy="170824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14340" name="5 Rectángulo">
            <a:extLst>
              <a:ext uri="{FF2B5EF4-FFF2-40B4-BE49-F238E27FC236}">
                <a16:creationId xmlns:a16="http://schemas.microsoft.com/office/drawing/2014/main" id="{7E5392DD-27A6-41E1-27B3-B1928D6C5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3" y="404813"/>
            <a:ext cx="406876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subió al cielo,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está sentado a la derecha del Padre;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de nuevo vendrá con gloria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para juzgar a vivos y muertos,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su reino no tendrá fin.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Creo en el Espíritu Santo,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Señor y dador de vida,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que procede del Padre y del Hijo,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que con el Padre y el Hijo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recibe una misma adoración y gloria,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que habló por los profetas.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Creo en la Iglesia,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que es una, santa, católica y apostólica.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Confieso que hay un solo bautismo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para el perdón de los pecados.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Espero la resurrección de los muertos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y la vida del mundo futuro. </a:t>
            </a:r>
            <a:b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					  Amén</a:t>
            </a: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3D2AF4-95BD-4A27-1364-5CE947C57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848" y="-27384"/>
            <a:ext cx="8229600" cy="857250"/>
          </a:xfrm>
        </p:spPr>
        <p:txBody>
          <a:bodyPr/>
          <a:lstStyle/>
          <a:p>
            <a:pPr eaLnBrk="1" hangingPunct="1"/>
            <a:r>
              <a:rPr lang="es-ES" altLang="es-ES" sz="2800" b="1" u="sng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CREDO de Nicea - Constantinopla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oleta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8887</TotalTime>
  <Words>1725</Words>
  <Application>Microsoft Office PowerPoint</Application>
  <PresentationFormat>Presentación en pantalla (4:3)</PresentationFormat>
  <Paragraphs>280</Paragraphs>
  <Slides>36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7" baseType="lpstr">
      <vt:lpstr>Arial</vt:lpstr>
      <vt:lpstr>Baskerville Old Face</vt:lpstr>
      <vt:lpstr>Bodoni MT Black</vt:lpstr>
      <vt:lpstr>Calibri</vt:lpstr>
      <vt:lpstr>Comic Sans MS</vt:lpstr>
      <vt:lpstr>Times New Roman</vt:lpstr>
      <vt:lpstr>Trebuchet MS</vt:lpstr>
      <vt:lpstr>Wingdings</vt:lpstr>
      <vt:lpstr>Wingdings 2</vt:lpstr>
      <vt:lpstr>Wingdings 3</vt:lpstr>
      <vt:lpstr>Faceta</vt:lpstr>
      <vt:lpstr>Presentación de PowerPoint</vt:lpstr>
      <vt:lpstr>CUARENTA DÍAS CAMINANDO</vt:lpstr>
      <vt:lpstr>Presentación de PowerPoint</vt:lpstr>
      <vt:lpstr>Presentación de PowerPoint</vt:lpstr>
      <vt:lpstr>ESCUCHA TÚ LA PALABRA</vt:lpstr>
      <vt:lpstr>LITURGIA DE LA PALABRA</vt:lpstr>
      <vt:lpstr>Presentación de PowerPoint</vt:lpstr>
      <vt:lpstr>CREDO de los apóstoles</vt:lpstr>
      <vt:lpstr>CREDO de Nicea - Constantinopla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pan y el vino se transforman en el Cuerpo y en la Sangre de Jesús.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 DIOS HERMANO</vt:lpstr>
      <vt:lpstr>Presentación de PowerPoint</vt:lpstr>
      <vt:lpstr>Presentación de PowerPoint</vt:lpstr>
      <vt:lpstr>¡FELIZ DÍA DEL SEÑOR!</vt:lpstr>
      <vt:lpstr>Presentación de PowerPoint</vt:lpstr>
    </vt:vector>
  </TitlesOfParts>
  <Company>FEYTS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¡¡¡ BIENVENIDOS!!!</dc:title>
  <dc:creator>usuario</dc:creator>
  <cp:lastModifiedBy>Fernando Cuartero de la Fuente</cp:lastModifiedBy>
  <cp:revision>811</cp:revision>
  <dcterms:created xsi:type="dcterms:W3CDTF">2008-10-09T14:11:57Z</dcterms:created>
  <dcterms:modified xsi:type="dcterms:W3CDTF">2024-02-15T21:43:41Z</dcterms:modified>
</cp:coreProperties>
</file>