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7"/>
  </p:notesMasterIdLst>
  <p:sldIdLst>
    <p:sldId id="718" r:id="rId2"/>
    <p:sldId id="678" r:id="rId3"/>
    <p:sldId id="717" r:id="rId4"/>
    <p:sldId id="667" r:id="rId5"/>
    <p:sldId id="682" r:id="rId6"/>
    <p:sldId id="716" r:id="rId7"/>
    <p:sldId id="260" r:id="rId8"/>
    <p:sldId id="480" r:id="rId9"/>
    <p:sldId id="688" r:id="rId10"/>
    <p:sldId id="415" r:id="rId11"/>
    <p:sldId id="657" r:id="rId12"/>
    <p:sldId id="339" r:id="rId13"/>
    <p:sldId id="720" r:id="rId14"/>
    <p:sldId id="344" r:id="rId15"/>
    <p:sldId id="345" r:id="rId16"/>
    <p:sldId id="690" r:id="rId17"/>
    <p:sldId id="326" r:id="rId18"/>
    <p:sldId id="347" r:id="rId19"/>
    <p:sldId id="552" r:id="rId20"/>
    <p:sldId id="348" r:id="rId21"/>
    <p:sldId id="349" r:id="rId22"/>
    <p:sldId id="721" r:id="rId23"/>
    <p:sldId id="722" r:id="rId24"/>
    <p:sldId id="719" r:id="rId25"/>
    <p:sldId id="699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CC"/>
    <a:srgbClr val="9933FF"/>
    <a:srgbClr val="00FF00"/>
    <a:srgbClr val="FF00FF"/>
    <a:srgbClr val="006699"/>
    <a:srgbClr val="FF66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03" autoAdjust="0"/>
    <p:restoredTop sz="82509" autoAdjust="0"/>
  </p:normalViewPr>
  <p:slideViewPr>
    <p:cSldViewPr>
      <p:cViewPr varScale="1">
        <p:scale>
          <a:sx n="14" d="100"/>
          <a:sy n="14" d="100"/>
        </p:scale>
        <p:origin x="-5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F532F-C889-4DCE-89AC-AC7FCBAE92BB}" type="datetimeFigureOut">
              <a:rPr lang="es-ES"/>
              <a:pPr>
                <a:defRPr/>
              </a:pPr>
              <a:t>27/04/2014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758D9-E30C-410C-97BF-1554C4FEEA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2D52A5-E5CE-4B6D-BF88-01883E0D8B19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BDCB1A-24BC-4510-8367-FA5029398D82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DD597F-7BA4-4C1B-B51F-19D73242D960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60B4-E6CF-4AE2-BF9F-0E45A08306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0ED-F5E5-4E69-9056-80484335D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8513-856B-404B-A430-89E0DDEA13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827B-D2C6-4857-AA5A-DDD1DBC3FB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57AA-2CC4-41C8-B3BC-52BC8FDF55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0265-5003-4F36-AB25-993A273037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0677-6248-489E-B650-4087B4077F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CFF8-0522-45EC-9FD2-6B8253BCD9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08D-D611-4CB8-81E9-EDAF679DDA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7275-E49C-448B-8653-6526AF80EB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70EE-1DFA-466D-9FD3-1EA1A09C5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EA65-AC52-476A-B6C0-AAF5EBE2E4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EC9C-019F-495A-B721-7FB7B46C77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28C9E12-48DC-4A84-B560-D2C4A7AF7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81" r:id="rId4"/>
    <p:sldLayoutId id="2147486282" r:id="rId5"/>
    <p:sldLayoutId id="2147486283" r:id="rId6"/>
    <p:sldLayoutId id="2147486284" r:id="rId7"/>
    <p:sldLayoutId id="2147486285" r:id="rId8"/>
    <p:sldLayoutId id="2147486286" r:id="rId9"/>
    <p:sldLayoutId id="2147486287" r:id="rId10"/>
    <p:sldLayoutId id="2147486288" r:id="rId11"/>
    <p:sldLayoutId id="2147486289" r:id="rId12"/>
    <p:sldLayoutId id="2147486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docid=XNMUv1xZCH0dSM&amp;tbnid=8SwFSfNz3V3bSM:&amp;ved=0CAUQjRw&amp;url=http%3A%2F%2Fmicarpetadebachillerato.blogspot.com%2F2012_08_01_archive.html&amp;ei=ZD-aUqvFBIXH0QXWt4GACQ&amp;bvm=bv.57155469,d.d2k&amp;psig=AFQjCNEZ5jTf_4cKleM8YwmxtRgrYiob1w&amp;ust=1385926843011809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3286125" y="6357938"/>
            <a:ext cx="5643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/>
              <a:t>COMUNIDAD PARROQUIAL CRISTO REDENTOR –VALLADOLID-</a:t>
            </a:r>
          </a:p>
        </p:txBody>
      </p:sp>
      <p:sp>
        <p:nvSpPr>
          <p:cNvPr id="4100" name="2 Subtítulo"/>
          <p:cNvSpPr>
            <a:spLocks noGrp="1"/>
          </p:cNvSpPr>
          <p:nvPr>
            <p:ph type="subTitle" idx="1"/>
          </p:nvPr>
        </p:nvSpPr>
        <p:spPr>
          <a:xfrm>
            <a:off x="3071813" y="1857375"/>
            <a:ext cx="6072187" cy="1752600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  <a:latin typeface="Comic Sans MS" pitchFamily="66" charset="0"/>
              </a:rPr>
              <a:t>DOMINGO, DÍA DEL SEÑOR.</a:t>
            </a:r>
          </a:p>
          <a:p>
            <a:r>
              <a:rPr lang="es-ES" u="sng" smtClean="0">
                <a:solidFill>
                  <a:schemeClr val="tx1"/>
                </a:solidFill>
                <a:latin typeface="Comic Sans MS" pitchFamily="66" charset="0"/>
              </a:rPr>
              <a:t>MISA DE NIÑOS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s-ES_tradnl" sz="3600" b="1" u="sng" smtClean="0">
                <a:solidFill>
                  <a:srgbClr val="FFFF00"/>
                </a:solidFill>
                <a:latin typeface="Comic Sans MS" pitchFamily="66" charset="0"/>
              </a:rPr>
              <a:t>CREDO de los apóstoles</a:t>
            </a:r>
            <a:endParaRPr lang="es-ES" sz="3600" b="1" u="sng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1285875"/>
            <a:ext cx="5000625" cy="506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nació de Santa María Virgen;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descendió a los infiernos,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al tercer día resucitó de entre los muertos, </a:t>
            </a:r>
          </a:p>
          <a:p>
            <a:pPr eaLnBrk="1" hangingPunct="1"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72063" y="836613"/>
            <a:ext cx="4071937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Desde allí ha de venir a juzgar a vivos y muertos.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smtClean="0">
                <a:latin typeface="Comic Sans MS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b="1" smtClean="0">
              <a:latin typeface="Comic Sans MS" pitchFamily="66" charset="0"/>
            </a:endParaRPr>
          </a:p>
        </p:txBody>
      </p:sp>
      <p:pic>
        <p:nvPicPr>
          <p:cNvPr id="13317" name="Picture 7" descr="http://www.infancia-misionera.com/images/credo/c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016375"/>
            <a:ext cx="31686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http://somos.vicencianos.org/comentarios/files/2012/11/20121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960813"/>
            <a:ext cx="35290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3.bp.blogspot.com/-bGFKOXTwPF8/UCPv3O_M8YI/AAAAAAAADEw/eNsKkzwEkhs/s1600/fano-alegria-inagotab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651250"/>
            <a:ext cx="36004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/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omic Sans MS" pitchFamily="66" charset="0"/>
              </a:rPr>
              <a:t>"Creo en un solo Dios,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Padre todopoderoso,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Creador del cielo y de la tierra,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de todo lo visible y lo invisible.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Creo en un solo Señor, Jesucristo,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Hijo único de Dios,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nacido del Padre antes de todos los siglos: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Dios de Dios, Luz de Luz,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Dios verdadero de Dios verdadero,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engendrado, no creado,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de la misma naturaleza del Padre,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por quien todo fue hecho;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que por nosotros lo hombres,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por nuestra salvación  bajó del cielo,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por obra del Espíritu Santo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se encarnó de María, la Virgen,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se hizo hombre;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por nuestra causa fue crucificado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en tiempos de Poncio Pilato;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padeció y fue sepultado,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resucitó al tercer día, según las Escrituras,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endParaRPr lang="es-ES" sz="1600">
              <a:latin typeface="Comic Sans MS" pitchFamily="66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86535" y="455311"/>
            <a:ext cx="1733165" cy="19583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4340" name="5 Rectángulo"/>
          <p:cNvSpPr>
            <a:spLocks noChangeArrowheads="1"/>
          </p:cNvSpPr>
          <p:nvPr/>
        </p:nvSpPr>
        <p:spPr bwMode="auto">
          <a:xfrm>
            <a:off x="5040313" y="307975"/>
            <a:ext cx="4068762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endParaRPr lang="es-ES" sz="1600">
              <a:latin typeface="Comic Sans MS" pitchFamily="66" charset="0"/>
            </a:endParaRPr>
          </a:p>
          <a:p>
            <a:r>
              <a:rPr lang="es-ES" sz="1600">
                <a:latin typeface="Comic Sans MS" pitchFamily="66" charset="0"/>
              </a:rPr>
              <a:t>y subió al cielo,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está sentado a la derecha del Padre;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de nuevo vendrá con gloria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para juzgar a vivos y muertos,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su reino no tendrá fin.</a:t>
            </a:r>
          </a:p>
          <a:p>
            <a:endParaRPr lang="es-ES" sz="1600">
              <a:latin typeface="Comic Sans MS" pitchFamily="66" charset="0"/>
            </a:endParaRPr>
          </a:p>
          <a:p>
            <a:r>
              <a:rPr lang="es-ES" sz="1600">
                <a:latin typeface="Comic Sans MS" pitchFamily="66" charset="0"/>
              </a:rPr>
              <a:t>Creo en el Espíritu Santo,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Señor y dador de vida,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que procede del Padre y del Hijo,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que con el Padre y el Hijo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recibe una misma adoración y gloria,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que habló por los profetas.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Creo en la Iglesia,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que es una, santa, católica y apostólica.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Confieso que hay un solo bautismo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para el perdón de los pecados.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/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Espero la resurrección de los muertos </a:t>
            </a:r>
            <a:br>
              <a:rPr lang="es-ES" sz="1600">
                <a:latin typeface="Comic Sans MS" pitchFamily="66" charset="0"/>
              </a:rPr>
            </a:br>
            <a:r>
              <a:rPr lang="es-ES" sz="1600">
                <a:latin typeface="Comic Sans MS" pitchFamily="66" charset="0"/>
              </a:rPr>
              <a:t>y la vida del mundo futuro. </a:t>
            </a:r>
            <a:br>
              <a:rPr lang="es-ES" sz="1600">
                <a:latin typeface="Comic Sans MS" pitchFamily="66" charset="0"/>
              </a:rPr>
            </a:br>
            <a:endParaRPr lang="es-ES" sz="1600">
              <a:latin typeface="Comic Sans MS" pitchFamily="66" charset="0"/>
            </a:endParaRPr>
          </a:p>
          <a:p>
            <a:r>
              <a:rPr lang="es-ES" sz="1600">
                <a:latin typeface="Comic Sans MS" pitchFamily="66" charset="0"/>
              </a:rPr>
              <a:t>Amén. </a:t>
            </a:r>
          </a:p>
        </p:txBody>
      </p:sp>
      <p:sp>
        <p:nvSpPr>
          <p:cNvPr id="14341" name="6 CuadroTexto"/>
          <p:cNvSpPr txBox="1">
            <a:spLocks noChangeArrowheads="1"/>
          </p:cNvSpPr>
          <p:nvPr/>
        </p:nvSpPr>
        <p:spPr bwMode="auto">
          <a:xfrm>
            <a:off x="431800" y="122238"/>
            <a:ext cx="47879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FF00"/>
                </a:solidFill>
                <a:latin typeface="Comic Sans MS" pitchFamily="66" charset="0"/>
              </a:rPr>
              <a:t>CREDO de Nicea - Constantinopla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14425"/>
          </a:xfrm>
        </p:spPr>
        <p:txBody>
          <a:bodyPr/>
          <a:lstStyle/>
          <a:p>
            <a:pPr eaLnBrk="1" hangingPunct="1"/>
            <a:r>
              <a:rPr lang="es-ES_tradnl" sz="5400" smtClean="0">
                <a:latin typeface="Comic Sans MS" pitchFamily="66" charset="0"/>
              </a:rPr>
              <a:t>PETICIONES</a:t>
            </a:r>
            <a:endParaRPr lang="es-ES" sz="5400" smtClean="0">
              <a:latin typeface="Comic Sans MS" pitchFamily="66" charset="0"/>
            </a:endParaRP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85938"/>
            <a:ext cx="40386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u="sng" dirty="0" smtClean="0"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36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latin typeface="Comic Sans MS" pitchFamily="66" charset="0"/>
              </a:rPr>
              <a:t>Te rogamos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latin typeface="Comic Sans MS" pitchFamily="66" charset="0"/>
              </a:rPr>
              <a:t>Óyenos.</a:t>
            </a:r>
            <a:endParaRPr lang="es-ES" sz="3600" i="1" cap="smal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 smtClean="0">
              <a:latin typeface="Comic Sans MS" pitchFamily="66" charset="0"/>
            </a:endParaRPr>
          </a:p>
        </p:txBody>
      </p:sp>
      <p:pic>
        <p:nvPicPr>
          <p:cNvPr id="15364" name="Picture 7" descr="http://www.temesdavui.org/img/contenido/articulos_online/actualidad/JMJ_4vientos_rez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636838"/>
            <a:ext cx="47640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contarcuentos.com/wp-content/uploads/2010/03/cru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688" y="2060575"/>
            <a:ext cx="5421312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ttp://spe.fotolog.com/photo/14/25/99/asis_gloriaadios/1262831218245_f.jpg"/>
          <p:cNvPicPr>
            <a:picLocks noChangeAspect="1" noChangeArrowheads="1"/>
          </p:cNvPicPr>
          <p:nvPr/>
        </p:nvPicPr>
        <p:blipFill>
          <a:blip r:embed="rId4" cstate="print"/>
          <a:srcRect t="9634" r="10079"/>
          <a:stretch>
            <a:fillRect/>
          </a:stretch>
        </p:blipFill>
        <p:spPr bwMode="auto">
          <a:xfrm rot="514934">
            <a:off x="6156176" y="3861048"/>
            <a:ext cx="1512168" cy="20261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313" y="0"/>
            <a:ext cx="5627687" cy="1143000"/>
          </a:xfrm>
        </p:spPr>
        <p:txBody>
          <a:bodyPr/>
          <a:lstStyle/>
          <a:p>
            <a:pPr eaLnBrk="1" hangingPunct="1"/>
            <a:r>
              <a:rPr lang="es-ES_tradnl" sz="3600" b="1" smtClean="0">
                <a:solidFill>
                  <a:srgbClr val="FF0000"/>
                </a:solidFill>
                <a:latin typeface="Comic Sans MS" pitchFamily="66" charset="0"/>
              </a:rPr>
              <a:t>OFRENDA DE AMOR</a:t>
            </a:r>
            <a:endParaRPr lang="es-ES" sz="36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5900" y="1600200"/>
            <a:ext cx="51482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Por los niños que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empiezan la vida,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por los hombres sin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techo ni hogar,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por los pueblos que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sufren la guerra,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te ofrecemos el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smtClean="0">
                <a:latin typeface="Comic Sans MS" pitchFamily="66" charset="0"/>
              </a:rPr>
              <a:t>vino y el pan.</a:t>
            </a:r>
            <a:endParaRPr lang="es-ES" sz="18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800" i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i="1" smtClean="0">
                <a:latin typeface="Comic Sans MS" pitchFamily="66" charset="0"/>
              </a:rPr>
              <a:t>Pan y vino sobre el  altar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i="1" smtClean="0">
                <a:latin typeface="Comic Sans MS" pitchFamily="66" charset="0"/>
              </a:rPr>
              <a:t>son ofrendas de amor,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i="1" smtClean="0">
                <a:latin typeface="Comic Sans MS" pitchFamily="66" charset="0"/>
              </a:rPr>
              <a:t>pan y vino serán después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i="1" smtClean="0">
                <a:latin typeface="Comic Sans MS" pitchFamily="66" charset="0"/>
              </a:rPr>
              <a:t>tu Cuerpo y Sangre Señor.				</a:t>
            </a:r>
            <a:r>
              <a:rPr lang="es-ES" sz="1800" i="1" smtClean="0">
                <a:latin typeface="Comic Sans MS" pitchFamily="66" charset="0"/>
              </a:rPr>
              <a:t>		</a:t>
            </a:r>
            <a:endParaRPr lang="es-ES" sz="1800" smtClean="0">
              <a:latin typeface="Comic Sans MS" pitchFamily="66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11638" y="2708275"/>
            <a:ext cx="47164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es-ES" sz="1600" smtClean="0">
                <a:latin typeface="Comic Sans MS" pitchFamily="66" charset="0"/>
              </a:rPr>
              <a:t>Por los hombres que viven  unidos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por los hombres que buscan la paz,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por los pueblos que no te conocen,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te ofrecemos el vino y el pan.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Por aquellos a quienes queremos,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por nosotros y nuestra amistad,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por los vivos y por los difuntos,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600" smtClean="0">
                <a:latin typeface="Comic Sans MS" pitchFamily="66" charset="0"/>
              </a:rPr>
              <a:t>		de ofrecemos el vino y el pan.</a:t>
            </a:r>
          </a:p>
          <a:p>
            <a:pPr eaLnBrk="1" hangingPunct="1">
              <a:lnSpc>
                <a:spcPct val="80000"/>
              </a:lnSpc>
            </a:pPr>
            <a:endParaRPr lang="es-ES" sz="1600" smtClean="0"/>
          </a:p>
        </p:txBody>
      </p:sp>
      <p:pic>
        <p:nvPicPr>
          <p:cNvPr id="16389" name="Picture 6" descr="eucaris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981075"/>
            <a:ext cx="2228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07950" y="92075"/>
            <a:ext cx="431800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0720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/>
              <a:t>“Orad, hermanos, para que este sacrificio, mío y vuestro, sea agradable a Dios, Padre todopoderoso “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i="1" dirty="0" smtClean="0">
              <a:latin typeface="Comic Sans MS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i="1" dirty="0" smtClean="0">
              <a:latin typeface="Comic Sans MS" pitchFamily="66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Todos: </a:t>
            </a:r>
            <a:r>
              <a:rPr lang="es-ES" sz="4000" dirty="0" smtClean="0">
                <a:latin typeface="Arial Rounded MT Bold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549275"/>
            <a:ext cx="8172450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/>
              <a:t>El Señor esté con vosotros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Y con tu espíritu.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latin typeface="+mj-lt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latin typeface="+mj-lt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Es justo y necesario.</a:t>
            </a:r>
            <a:endParaRPr lang="es-ES" sz="4000" b="1" dirty="0"/>
          </a:p>
        </p:txBody>
      </p:sp>
      <p:pic>
        <p:nvPicPr>
          <p:cNvPr id="18435" name="Picture 3" descr="C:\Documents and Settings\Administrador\Mis documentos\Blanca\Imágenes para misas\TN_eu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3500438" y="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/>
              <a:t>PLEGARIA EUCARÍSTICA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huir.cl/images/Pergamino_vertic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566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4 Rectángulo"/>
          <p:cNvSpPr>
            <a:spLocks noChangeArrowheads="1"/>
          </p:cNvSpPr>
          <p:nvPr/>
        </p:nvSpPr>
        <p:spPr bwMode="auto">
          <a:xfrm>
            <a:off x="755650" y="1557338"/>
            <a:ext cx="7488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/>
            <a:endParaRPr lang="es-ES" sz="240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Santo, Santo, Santo es el Señor,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Dios del Universo.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El cielo y la tierra están llenos de tu gloria.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Hosanna, hosanna en el cielo.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Hosanna, hosanna en el cielo.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Bendito el que viene en nombre del Señor.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Hosanna, hosanna en el cielo.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 eaLnBrk="0" hangingPunct="0"/>
            <a:r>
              <a:rPr lang="es-ES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Hosanna, hosanna en el cielo.</a:t>
            </a:r>
            <a:endParaRPr lang="es-ES" sz="24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460" name="6 Rectángulo"/>
          <p:cNvSpPr>
            <a:spLocks noChangeArrowheads="1"/>
          </p:cNvSpPr>
          <p:nvPr/>
        </p:nvSpPr>
        <p:spPr bwMode="auto">
          <a:xfrm>
            <a:off x="5357813" y="357188"/>
            <a:ext cx="287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u="sng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SANTO</a:t>
            </a:r>
            <a:r>
              <a:rPr lang="es-ES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(Berthier)</a:t>
            </a:r>
            <a:endParaRPr lang="es-E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14313" y="3071813"/>
            <a:ext cx="3900487" cy="1490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latin typeface="Comic Sans MS" pitchFamily="66" charset="0"/>
              </a:rPr>
              <a:t>El pan y el vino se transforman en el Cuerpo y en la Sangre de Jesús. </a:t>
            </a:r>
          </a:p>
        </p:txBody>
      </p:sp>
      <p:pic>
        <p:nvPicPr>
          <p:cNvPr id="20483" name="Picture 2" descr="[SALMO+4+B.bmp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428875"/>
            <a:ext cx="4095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3929063" y="142875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latin typeface="Bodoni MT Black" pitchFamily="18" charset="0"/>
              </a:rPr>
              <a:t>CONSAGRACIÓN</a:t>
            </a:r>
          </a:p>
        </p:txBody>
      </p:sp>
      <p:pic>
        <p:nvPicPr>
          <p:cNvPr id="20485" name="Picture 10" descr="http://apuntescatolicos.files.wordpress.com/2009/06/rez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7143750"/>
            <a:ext cx="300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/>
              <a:t>Todos: </a:t>
            </a:r>
            <a:r>
              <a:rPr lang="es-ES" sz="4000" b="1" dirty="0" smtClean="0"/>
              <a:t>Anunciamos tu muerte,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/>
              <a:t>¡Ven, Señor Jesús!</a:t>
            </a:r>
            <a:endParaRPr lang="es-E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Padre Nuestro</a:t>
            </a:r>
          </a:p>
        </p:txBody>
      </p:sp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4138613" y="908050"/>
            <a:ext cx="424973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Bodoni MT" pitchFamily="18" charset="0"/>
              </a:rPr>
              <a:t>Que  estas en el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Santificado sea tu nombre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Venga a nosotros tu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Hágase tu voluntad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En la                como en el  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Danos hoy nuestro               de cada día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Perdona nuestras ofensas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Como también nosotros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Perdonamos a los que nos ofenden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No nos dejes caer en la tentación </a:t>
            </a:r>
          </a:p>
          <a:p>
            <a:endParaRPr lang="es-ES" b="1">
              <a:latin typeface="Bodoni MT" pitchFamily="18" charset="0"/>
            </a:endParaRPr>
          </a:p>
          <a:p>
            <a:r>
              <a:rPr lang="es-ES" b="1">
                <a:latin typeface="Bodoni MT" pitchFamily="18" charset="0"/>
              </a:rPr>
              <a:t>Y libranos del mal   AMEN</a:t>
            </a:r>
          </a:p>
          <a:p>
            <a:r>
              <a:rPr lang="es-ES" b="1">
                <a:latin typeface="Baskerville Old Face" pitchFamily="18" charset="0"/>
              </a:rPr>
              <a:t> </a:t>
            </a:r>
          </a:p>
        </p:txBody>
      </p:sp>
      <p:pic>
        <p:nvPicPr>
          <p:cNvPr id="22532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836613"/>
            <a:ext cx="698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16113"/>
            <a:ext cx="717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898775"/>
            <a:ext cx="6746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997200"/>
            <a:ext cx="698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429000"/>
            <a:ext cx="63341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508500"/>
            <a:ext cx="8858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797425"/>
            <a:ext cx="21526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CuadroTexto"/>
          <p:cNvSpPr txBox="1">
            <a:spLocks noChangeArrowheads="1"/>
          </p:cNvSpPr>
          <p:nvPr/>
        </p:nvSpPr>
        <p:spPr bwMode="auto">
          <a:xfrm>
            <a:off x="107950" y="188913"/>
            <a:ext cx="3052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2060"/>
                </a:solidFill>
              </a:rPr>
              <a:t>2º DOMINGO DE PASCUA</a:t>
            </a:r>
          </a:p>
        </p:txBody>
      </p:sp>
      <p:sp>
        <p:nvSpPr>
          <p:cNvPr id="5123" name="1 CuadroTexto"/>
          <p:cNvSpPr txBox="1">
            <a:spLocks noChangeArrowheads="1"/>
          </p:cNvSpPr>
          <p:nvPr/>
        </p:nvSpPr>
        <p:spPr bwMode="auto">
          <a:xfrm>
            <a:off x="2911475" y="6040438"/>
            <a:ext cx="3303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2060"/>
                </a:solidFill>
              </a:rPr>
              <a:t>¡ PAZ A VOSOTROS!</a:t>
            </a:r>
          </a:p>
        </p:txBody>
      </p:sp>
      <p:pic>
        <p:nvPicPr>
          <p:cNvPr id="5124" name="Picture 6" descr="Odres Nuevos Evangelio 27 abril 2014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862013"/>
            <a:ext cx="44767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7972425" cy="5783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/>
              <a:t>Todos:</a:t>
            </a:r>
            <a:r>
              <a:rPr lang="es-ES" sz="4000" b="1" dirty="0" smtClean="0"/>
              <a:t> Tuyo es el Reino, tuyo el poder y la gloria, por siempre, Señor.</a:t>
            </a:r>
            <a:endParaRPr lang="es-E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836613"/>
            <a:ext cx="7972425" cy="5783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/>
              <a:t>Todos:</a:t>
            </a:r>
            <a:r>
              <a:rPr lang="es-ES" sz="4000" b="1" dirty="0" smtClean="0"/>
              <a:t> Y con tu espíritu.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/>
              <a:t>… Daos fraternalmente la paz </a:t>
            </a: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/>
          </a:p>
        </p:txBody>
      </p:sp>
      <p:sp>
        <p:nvSpPr>
          <p:cNvPr id="24579" name="3 CuadroTexto"/>
          <p:cNvSpPr txBox="1">
            <a:spLocks noChangeArrowheads="1"/>
          </p:cNvSpPr>
          <p:nvPr/>
        </p:nvSpPr>
        <p:spPr bwMode="auto">
          <a:xfrm>
            <a:off x="6286500" y="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/>
              <a:t>RITO DE LA PAZ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1.bp.blogspot.com/-uKtpRT75kDM/TdvXBUy6j9I/AAAAAAAAAAo/bb2Cm7ExOEg/s1600/77555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765175"/>
            <a:ext cx="2714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539750" y="1300163"/>
            <a:ext cx="7740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La paz esté con nosotros, la paz esté con nosotros, 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la paz esté con nosotros, que con nosotros siempre,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siempre esté la paz. 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endParaRPr lang="es-ES" sz="2400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/>
            <a:r>
              <a:rPr lang="es-ES" sz="2400">
                <a:latin typeface="Comic Sans MS" pitchFamily="66" charset="0"/>
                <a:cs typeface="Times New Roman" pitchFamily="18" charset="0"/>
              </a:rPr>
              <a:t>El Señor, mi amigo, me bendice con la paz. 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>
                <a:latin typeface="Comic Sans MS" pitchFamily="66" charset="0"/>
                <a:cs typeface="Times New Roman" pitchFamily="18" charset="0"/>
              </a:rPr>
              <a:t>Yo le he prometido repartirla a los demás.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Yo no sé si podré compartir la paz con los demás.</a:t>
            </a:r>
            <a:r>
              <a:rPr lang="es-ES" sz="2400">
                <a:latin typeface="Comic Sans MS" pitchFamily="66" charset="0"/>
                <a:cs typeface="Times New Roman" pitchFamily="18" charset="0"/>
              </a:rPr>
              <a:t>   (Bis)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endParaRPr lang="es-ES" sz="2400" i="1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La paz esté con nosotros, la paz esté con nosotros, 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la paz esté con nosotros, que con nosotros siempre,</a:t>
            </a:r>
            <a:endParaRPr lang="es-ES" sz="1600">
              <a:latin typeface="Comic Sans MS" pitchFamily="66" charset="0"/>
            </a:endParaRPr>
          </a:p>
          <a:p>
            <a:pPr algn="just" eaLnBrk="0" hangingPunct="0"/>
            <a:r>
              <a:rPr lang="es-ES" sz="2400" i="1">
                <a:latin typeface="Comic Sans MS" pitchFamily="66" charset="0"/>
                <a:cs typeface="Times New Roman" pitchFamily="18" charset="0"/>
              </a:rPr>
              <a:t>siempre esté la paz. </a:t>
            </a:r>
            <a:endParaRPr lang="es-ES" sz="2800">
              <a:latin typeface="Comic Sans MS" pitchFamily="66" charset="0"/>
            </a:endParaRPr>
          </a:p>
        </p:txBody>
      </p:sp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3213100" y="1889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LA PAZ ESTÉ CON NOSOTROS</a:t>
            </a:r>
            <a:endParaRPr lang="es-E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572000" y="71438"/>
            <a:ext cx="4114800" cy="714375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FF0000"/>
                </a:solidFill>
                <a:latin typeface="Comic Sans MS" pitchFamily="66" charset="0"/>
              </a:rPr>
              <a:t>MI DIOS ESTÁ VIVO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vivo, Él no está muerto,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 , en mi corazón.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vivo, ha resucitado;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lo siento en mis manos, lo siento en mis pies, lo siento en mi alma y en mi ser. </a:t>
            </a:r>
          </a:p>
          <a:p>
            <a:pPr eaLnBrk="1" hangingPunct="1">
              <a:buFont typeface="Wingdings 2" pitchFamily="18" charset="2"/>
              <a:buNone/>
            </a:pPr>
            <a:endParaRPr lang="es-ES" sz="2000" i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Oh, oh, oh, oh, hay que nacer del agua,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oh, oh, oh, oh, hay que nacer del Espíritu de Dios.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i="1" smtClean="0">
                <a:latin typeface="Comic Sans MS" pitchFamily="66" charset="0"/>
              </a:rPr>
              <a:t>Oh, oh, oh, oh, hay que nacer del agua </a:t>
            </a: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i="1" smtClean="0">
                <a:latin typeface="Comic Sans MS" pitchFamily="66" charset="0"/>
              </a:rPr>
              <a:t>del Espíritu de Dios, hay que nacer del Señor.(bis)</a:t>
            </a: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Prepárate para que sientas, prepárate para que sientas,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prepárate para que sientas el Espíritu de Dios.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Déjalo que se mueva, déjalo que se mueva,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déjalo que se mueva dentro de tu corazón.</a:t>
            </a:r>
          </a:p>
          <a:p>
            <a:pPr eaLnBrk="1" hangingPunct="1">
              <a:buFont typeface="Wingdings 2" pitchFamily="18" charset="2"/>
              <a:buNone/>
            </a:pPr>
            <a:endParaRPr lang="es-ES" sz="2000" smtClean="0">
              <a:latin typeface="Comic Sans MS" pitchFamily="66" charset="0"/>
            </a:endParaRPr>
          </a:p>
        </p:txBody>
      </p:sp>
      <p:pic>
        <p:nvPicPr>
          <p:cNvPr id="26628" name="Picture 4" descr="C:\Documents and Settings\ANGEL\My Documents\My Pictures\Galería multimedia de Microsoft\baut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997200"/>
            <a:ext cx="187166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ttp://www.noticiasrd.com.do/wp-content/uploads/2011/09/manos-de-Dios-jpg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096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http://4.bp.blogspot.com/_DRAXoTAZ4AY/Sf0-XkNq5PI/AAAAAAAAAEw/5ZVQjC1ef30/s400/LEVANTO+MIS+M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42900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5508625" y="44450"/>
            <a:ext cx="3887788" cy="811213"/>
          </a:xfrm>
        </p:spPr>
        <p:txBody>
          <a:bodyPr/>
          <a:lstStyle/>
          <a:p>
            <a:r>
              <a:rPr lang="es-ES" smtClean="0">
                <a:solidFill>
                  <a:srgbClr val="FF0000"/>
                </a:solidFill>
              </a:rPr>
              <a:t>ALABÁNDOTE</a:t>
            </a:r>
          </a:p>
        </p:txBody>
      </p:sp>
      <p:sp>
        <p:nvSpPr>
          <p:cNvPr id="27653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260350"/>
            <a:ext cx="7848600" cy="223202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ES" sz="180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latin typeface="Arial" charset="0"/>
                <a:ea typeface="Times New Roman" pitchFamily="18" charset="0"/>
                <a:cs typeface="Arial" charset="0"/>
              </a:rPr>
              <a:t>¿Cómo podré agradecer tanta bendición?</a:t>
            </a:r>
            <a:endParaRPr lang="es-ES" sz="2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latin typeface="Arial" charset="0"/>
                <a:cs typeface="Times New Roman" pitchFamily="18" charset="0"/>
              </a:rPr>
              <a:t>¿Cómo podré responder a tu amor?</a:t>
            </a:r>
            <a:endParaRPr lang="es-ES" sz="2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latin typeface="Arial" charset="0"/>
                <a:cs typeface="Times New Roman" pitchFamily="18" charset="0"/>
              </a:rPr>
              <a:t>Levantando mis manos, Señor,</a:t>
            </a:r>
            <a:endParaRPr lang="es-ES" sz="2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latin typeface="Arial" charset="0"/>
                <a:cs typeface="Times New Roman" pitchFamily="18" charset="0"/>
              </a:rPr>
              <a:t>declarando que Tú eres Dios,</a:t>
            </a:r>
            <a:endParaRPr lang="es-ES" sz="2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latin typeface="Arial" charset="0"/>
                <a:cs typeface="Times New Roman" pitchFamily="18" charset="0"/>
              </a:rPr>
              <a:t>y dejándome llevar por el soplo de tu amor.</a:t>
            </a:r>
            <a:endParaRPr lang="es-ES" sz="2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ES" sz="1800" smtClean="0"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ES" sz="1800" smtClean="0"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ES" sz="18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7654" name="5 CuadroTexto"/>
          <p:cNvSpPr txBox="1">
            <a:spLocks noChangeArrowheads="1"/>
          </p:cNvSpPr>
          <p:nvPr/>
        </p:nvSpPr>
        <p:spPr bwMode="auto">
          <a:xfrm>
            <a:off x="2555875" y="2708275"/>
            <a:ext cx="6048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0000"/>
                </a:solidFill>
                <a:cs typeface="Times New Roman" pitchFamily="18" charset="0"/>
              </a:rPr>
              <a:t>Y ALABÁNDOTE, Y ALABÁNDOTE</a:t>
            </a:r>
            <a:endParaRPr lang="es-ES" sz="2000">
              <a:solidFill>
                <a:srgbClr val="FF0000"/>
              </a:solidFill>
            </a:endParaRPr>
          </a:p>
          <a:p>
            <a:r>
              <a:rPr lang="es-ES" sz="2000" b="1">
                <a:solidFill>
                  <a:srgbClr val="FF0000"/>
                </a:solidFill>
                <a:cs typeface="Times New Roman" pitchFamily="18" charset="0"/>
              </a:rPr>
              <a:t>Y ALABÁNDOTE SEÑOR, MI DIOS. (BIS)</a:t>
            </a:r>
            <a:endParaRPr lang="es-ES" sz="2000">
              <a:solidFill>
                <a:srgbClr val="FF0000"/>
              </a:solidFill>
            </a:endParaRPr>
          </a:p>
          <a:p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7655" name="6 CuadroTexto"/>
          <p:cNvSpPr txBox="1">
            <a:spLocks noChangeArrowheads="1"/>
          </p:cNvSpPr>
          <p:nvPr/>
        </p:nvSpPr>
        <p:spPr bwMode="auto">
          <a:xfrm>
            <a:off x="2700338" y="5949950"/>
            <a:ext cx="615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0000"/>
                </a:solidFill>
                <a:cs typeface="Times New Roman" pitchFamily="18" charset="0"/>
              </a:rPr>
              <a:t>Y ALABÁNDOTE, Y ALABÁNDOTE</a:t>
            </a:r>
            <a:endParaRPr lang="es-ES" sz="2000">
              <a:solidFill>
                <a:srgbClr val="FF0000"/>
              </a:solidFill>
            </a:endParaRPr>
          </a:p>
          <a:p>
            <a:r>
              <a:rPr lang="es-ES" sz="2000" b="1">
                <a:solidFill>
                  <a:srgbClr val="FF0000"/>
                </a:solidFill>
                <a:cs typeface="Times New Roman" pitchFamily="18" charset="0"/>
              </a:rPr>
              <a:t>Y ALABÁNDOTE SEÑOR, MI DIOS. (BIS)</a:t>
            </a:r>
            <a:endParaRPr lang="es-ES" sz="2000">
              <a:solidFill>
                <a:srgbClr val="FF0000"/>
              </a:solidFill>
            </a:endParaRPr>
          </a:p>
          <a:p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7656" name="7 CuadroTexto"/>
          <p:cNvSpPr txBox="1">
            <a:spLocks noChangeArrowheads="1"/>
          </p:cNvSpPr>
          <p:nvPr/>
        </p:nvSpPr>
        <p:spPr bwMode="auto">
          <a:xfrm>
            <a:off x="250825" y="3860800"/>
            <a:ext cx="7634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ea typeface="Times New Roman" pitchFamily="18" charset="0"/>
                <a:cs typeface="Arial" charset="0"/>
              </a:rPr>
              <a:t>Quiero adorarte, Señor, desde el corazón,</a:t>
            </a:r>
          </a:p>
          <a:p>
            <a:r>
              <a:rPr lang="es-ES" sz="2000">
                <a:ea typeface="Times New Roman" pitchFamily="18" charset="0"/>
                <a:cs typeface="Arial" charset="0"/>
              </a:rPr>
              <a:t>y descalzarme ante Ti, Santo Dios.</a:t>
            </a:r>
          </a:p>
          <a:p>
            <a:r>
              <a:rPr lang="es-ES" sz="2000">
                <a:ea typeface="Times New Roman" pitchFamily="18" charset="0"/>
                <a:cs typeface="Arial" charset="0"/>
              </a:rPr>
              <a:t>Tu perfume me inunda, Señor,</a:t>
            </a:r>
          </a:p>
          <a:p>
            <a:r>
              <a:rPr lang="es-ES" sz="2000">
                <a:ea typeface="Times New Roman" pitchFamily="18" charset="0"/>
                <a:cs typeface="Arial" charset="0"/>
              </a:rPr>
              <a:t>tu presencia está dentro de mí,</a:t>
            </a:r>
          </a:p>
          <a:p>
            <a:r>
              <a:rPr lang="es-ES" sz="2000">
                <a:ea typeface="Times New Roman" pitchFamily="18" charset="0"/>
                <a:cs typeface="Arial" charset="0"/>
              </a:rPr>
              <a:t>y tu gracia se derrama por todo este lugar.</a:t>
            </a:r>
          </a:p>
        </p:txBody>
      </p:sp>
      <p:sp>
        <p:nvSpPr>
          <p:cNvPr id="9" name="8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.bp.blogspot.com/_sVvtXs8s020/TE0lsJTGYSI/AAAAAAAAEn0/QOW6DyVzB2A/s1600/Servid+amor,+servid+con+a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1 Título"/>
          <p:cNvSpPr>
            <a:spLocks noGrp="1"/>
          </p:cNvSpPr>
          <p:nvPr>
            <p:ph type="title"/>
          </p:nvPr>
        </p:nvSpPr>
        <p:spPr>
          <a:xfrm>
            <a:off x="528638" y="44450"/>
            <a:ext cx="8229600" cy="1371600"/>
          </a:xfrm>
        </p:spPr>
        <p:txBody>
          <a:bodyPr/>
          <a:lstStyle/>
          <a:p>
            <a:r>
              <a:rPr lang="es-ES" smtClean="0">
                <a:latin typeface="Bodoni MT Black" pitchFamily="18" charset="0"/>
              </a:rPr>
              <a:t>¡FELIZ DÍA DEL SEÑOR!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39750" y="53705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000" dirty="0">
                <a:latin typeface="Bodoni MT Black" pitchFamily="18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1.bp.blogspot.com/_OeuUjmAhuGE/TQyZopAIvII/AAAAAAAACkc/kC8YeaGq_9U/s1600/DIA+DE+LA+FAMILIA+26.jpg"/>
          <p:cNvPicPr>
            <a:picLocks noChangeAspect="1" noChangeArrowheads="1"/>
          </p:cNvPicPr>
          <p:nvPr/>
        </p:nvPicPr>
        <p:blipFill>
          <a:blip r:embed="rId3" cstate="print"/>
          <a:srcRect t="15750" r="46844" b="18101"/>
          <a:stretch>
            <a:fillRect/>
          </a:stretch>
        </p:blipFill>
        <p:spPr bwMode="auto">
          <a:xfrm>
            <a:off x="6156176" y="1268760"/>
            <a:ext cx="285460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143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Ven a la fiesta,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es el momento de rezar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y de cantar.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Hoy celebramos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que en nuestras vidas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Dios viviendo siempre está.(bis)</a:t>
            </a:r>
          </a:p>
          <a:p>
            <a:pPr>
              <a:buFont typeface="Arial" charset="0"/>
              <a:buNone/>
            </a:pPr>
            <a:endParaRPr lang="es-ES" sz="240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	Ven a la fiesta a participar.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	Nos hace falta tu calor.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	Jesús te invita para celebrar su amor.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	Atento tú estarás a responder,</a:t>
            </a:r>
          </a:p>
          <a:p>
            <a:pPr>
              <a:buFont typeface="Arial" charset="0"/>
              <a:buNone/>
            </a:pPr>
            <a:r>
              <a:rPr lang="es-ES" sz="2400" smtClean="0">
                <a:latin typeface="Comic Sans MS" pitchFamily="66" charset="0"/>
              </a:rPr>
              <a:t>							Por eso …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284663" y="188913"/>
            <a:ext cx="4429125" cy="922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94"/>
              </a:avLst>
            </a:prstTxWarp>
          </a:bodyPr>
          <a:lstStyle/>
          <a:p>
            <a:pPr algn="ctr"/>
            <a:endParaRPr lang="es-E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149" name="5 CuadroTexto"/>
          <p:cNvSpPr txBox="1">
            <a:spLocks noChangeArrowheads="1"/>
          </p:cNvSpPr>
          <p:nvPr/>
        </p:nvSpPr>
        <p:spPr bwMode="auto">
          <a:xfrm>
            <a:off x="5000625" y="142875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VEN A LA FIESTA</a:t>
            </a:r>
          </a:p>
        </p:txBody>
      </p:sp>
      <p:sp>
        <p:nvSpPr>
          <p:cNvPr id="7" name="6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0" y="71438"/>
            <a:ext cx="4114800" cy="714375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FF0000"/>
                </a:solidFill>
                <a:latin typeface="Comic Sans MS" pitchFamily="66" charset="0"/>
              </a:rPr>
              <a:t>MI DIOS ESTÁ VIVO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vivo, Él no está muerto,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 , en mi corazón.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Mi Dios está vivo, ha resucitado;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lo siento en mis manos, lo siento en mis pies, lo siento en mi alma y en mi ser. </a:t>
            </a:r>
          </a:p>
          <a:p>
            <a:pPr eaLnBrk="1" hangingPunct="1">
              <a:buFont typeface="Wingdings 2" pitchFamily="18" charset="2"/>
              <a:buNone/>
            </a:pPr>
            <a:endParaRPr lang="es-ES" sz="2000" i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Oh, oh, oh, oh, hay que nacer del agua,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oh, oh, oh, oh, hay que nacer del Espíritu de Dios.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i="1" smtClean="0">
                <a:latin typeface="Comic Sans MS" pitchFamily="66" charset="0"/>
              </a:rPr>
              <a:t>Oh, oh, oh, oh, hay que nacer del agua </a:t>
            </a: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i="1" smtClean="0">
                <a:latin typeface="Comic Sans MS" pitchFamily="66" charset="0"/>
              </a:rPr>
              <a:t>del Espíritu de Dios, hay que nacer del Señor.(bis)</a:t>
            </a:r>
            <a:endParaRPr lang="es-ES" sz="20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Prepárate para que sientas, prepárate para que sientas,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prepárate para que sientas el Espíritu de Dios.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Déjalo que se mueva, déjalo que se mueva,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smtClean="0">
                <a:latin typeface="Comic Sans MS" pitchFamily="66" charset="0"/>
              </a:rPr>
              <a:t>déjalo que se mueva dentro de tu corazón.</a:t>
            </a:r>
          </a:p>
          <a:p>
            <a:pPr eaLnBrk="1" hangingPunct="1">
              <a:buFont typeface="Wingdings 2" pitchFamily="18" charset="2"/>
              <a:buNone/>
            </a:pPr>
            <a:endParaRPr lang="es-ES" sz="2000" smtClean="0">
              <a:latin typeface="Comic Sans MS" pitchFamily="66" charset="0"/>
            </a:endParaRPr>
          </a:p>
        </p:txBody>
      </p:sp>
      <p:pic>
        <p:nvPicPr>
          <p:cNvPr id="7172" name="Picture 4" descr="C:\Documents and Settings\ANGEL\My Documents\My Pictures\Galería multimedia de Microsoft\baut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997200"/>
            <a:ext cx="187166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461963" y="13414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Yo confieso ante Dios Todopoderoso,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y ante vosotros hermanos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que he pecado mucho de pensamiento,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palabra, obra y omisión. 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Por mi culpa, por mi culpa, por mi gran culpa.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Por eso ruego a Santa María siempre Virgen,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a los ángeles, a los santos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y a vosotros hermanos,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que intercedáis por mí</a:t>
            </a:r>
            <a:b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s-ES" sz="2800" b="1" smtClean="0">
                <a:solidFill>
                  <a:srgbClr val="002060"/>
                </a:solidFill>
                <a:latin typeface="Times New Roman" pitchFamily="18" charset="0"/>
              </a:rPr>
              <a:t>ante Dios, Nuestro Señor. Amén.</a:t>
            </a:r>
            <a:endParaRPr lang="es-ES" sz="28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s-ES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endParaRPr lang="es-ES" smtClean="0">
              <a:solidFill>
                <a:srgbClr val="002060"/>
              </a:solidFill>
            </a:endParaRPr>
          </a:p>
        </p:txBody>
      </p:sp>
      <p:sp>
        <p:nvSpPr>
          <p:cNvPr id="8195" name="1 CuadroTexto"/>
          <p:cNvSpPr txBox="1">
            <a:spLocks noChangeArrowheads="1"/>
          </p:cNvSpPr>
          <p:nvPr/>
        </p:nvSpPr>
        <p:spPr bwMode="auto">
          <a:xfrm>
            <a:off x="250825" y="195263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YO CONFIESO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smtClean="0">
                <a:latin typeface="Comic Sans MS" pitchFamily="66" charset="0"/>
              </a:rPr>
              <a:t>GLORIA al Señor que vive en el Cielo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smtClean="0">
                <a:latin typeface="Comic Sans MS" pitchFamily="66" charset="0"/>
              </a:rPr>
              <a:t>GLORIA al Señor que vive en la Tierra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smtClean="0">
                <a:latin typeface="Comic Sans MS" pitchFamily="66" charset="0"/>
              </a:rPr>
              <a:t>GLORIA al Señooooor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smtClean="0">
                <a:latin typeface="Comic Sans MS" pitchFamily="66" charset="0"/>
              </a:rPr>
              <a:t>GLORIA al Señooooor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smtClean="0">
                <a:latin typeface="Comic Sans MS" pitchFamily="66" charset="0"/>
              </a:rPr>
              <a:t>Que nos pide ayuda a los hombres de HOY</a:t>
            </a:r>
            <a:endParaRPr lang="es-ES_tradnl" sz="2800" b="1" smtClean="0">
              <a:latin typeface="Comic Sans MS" pitchFamily="66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89050"/>
            <a:ext cx="864076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07950" y="92075"/>
            <a:ext cx="6477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40</a:t>
            </a:r>
          </a:p>
        </p:txBody>
      </p:sp>
      <p:sp>
        <p:nvSpPr>
          <p:cNvPr id="9221" name="1 CuadroTexto"/>
          <p:cNvSpPr txBox="1">
            <a:spLocks noChangeArrowheads="1"/>
          </p:cNvSpPr>
          <p:nvPr/>
        </p:nvSpPr>
        <p:spPr bwMode="auto">
          <a:xfrm>
            <a:off x="5651500" y="447675"/>
            <a:ext cx="3384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GLORIA AL SEÑOR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871538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LITURGIA DE LA PALABRA</a:t>
            </a:r>
            <a:endParaRPr lang="es-ES" b="1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0243" name="Picture 6" descr="http://1.bp.blogspot.com/--1zNlvLtzKU/UHjro79puoI/AAAAAAAAG6k/I1Q6IPt7YMo/s1600/palabra-de-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00500"/>
            <a:ext cx="30559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893175" cy="4929187"/>
          </a:xfrm>
        </p:spPr>
        <p:txBody>
          <a:bodyPr rtlCol="0">
            <a:normAutofit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 smtClean="0">
                <a:solidFill>
                  <a:srgbClr val="002060"/>
                </a:solidFill>
                <a:latin typeface="Comic Sans MS" pitchFamily="66" charset="0"/>
              </a:rPr>
              <a:t>PRIMERA LECTURA </a:t>
            </a:r>
            <a:r>
              <a:rPr lang="es-ES_tradnl" sz="2800" b="1" dirty="0" smtClean="0">
                <a:solidFill>
                  <a:srgbClr val="002060"/>
                </a:solidFill>
                <a:latin typeface="Comic Sans MS" pitchFamily="66" charset="0"/>
              </a:rPr>
              <a:t>:  </a:t>
            </a:r>
            <a:r>
              <a:rPr lang="es-ES_tradnl" sz="2000" b="1" dirty="0" smtClean="0">
                <a:solidFill>
                  <a:srgbClr val="002060"/>
                </a:solidFill>
                <a:latin typeface="Comic Sans MS" pitchFamily="66" charset="0"/>
              </a:rPr>
              <a:t>Hechos de los apóstoles 2, 42-47</a:t>
            </a:r>
            <a:endParaRPr lang="es-ES_tradnl" sz="18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 smtClean="0">
                <a:solidFill>
                  <a:srgbClr val="002060"/>
                </a:solidFill>
                <a:latin typeface="Comic Sans MS" pitchFamily="66" charset="0"/>
              </a:rPr>
              <a:t>SALMO</a:t>
            </a:r>
            <a:r>
              <a:rPr lang="es-ES_tradnl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_tradnl" sz="2000" b="1" dirty="0" smtClean="0">
                <a:solidFill>
                  <a:srgbClr val="002060"/>
                </a:solidFill>
                <a:latin typeface="Comic Sans MS" pitchFamily="66" charset="0"/>
              </a:rPr>
              <a:t>nº117</a:t>
            </a:r>
            <a:endParaRPr lang="es-ES_tradnl" sz="20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dirty="0" smtClean="0">
                <a:solidFill>
                  <a:srgbClr val="002060"/>
                </a:solidFill>
                <a:latin typeface="Comic Sans MS" pitchFamily="66" charset="0"/>
              </a:rPr>
              <a:t>“Dad gracias al Señor porque es bueno, porque es eterna su misericordia”</a:t>
            </a:r>
            <a:endParaRPr lang="es-ES_tradnl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 smtClean="0">
                <a:solidFill>
                  <a:srgbClr val="002060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000" b="1" dirty="0" smtClean="0">
                <a:solidFill>
                  <a:srgbClr val="002060"/>
                </a:solidFill>
                <a:latin typeface="Comic Sans MS" pitchFamily="66" charset="0"/>
              </a:rPr>
              <a:t>1º Pedro 1,3-9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6000" smtClean="0">
                <a:latin typeface="Comic Sans MS" pitchFamily="66" charset="0"/>
              </a:rPr>
              <a:t>¡¡¡ALELUYA!!!</a:t>
            </a:r>
            <a:endParaRPr lang="es-ES" sz="6000" smtClean="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75163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S_tradnl" sz="2800" smtClean="0"/>
          </a:p>
          <a:p>
            <a:pPr eaLnBrk="1" hangingPunct="1">
              <a:buFont typeface="Wingdings" pitchFamily="2" charset="2"/>
              <a:buNone/>
            </a:pPr>
            <a:r>
              <a:rPr lang="es-ES_tradnl" sz="2800" b="1" smtClean="0">
                <a:latin typeface="Comic Sans MS" pitchFamily="66" charset="0"/>
              </a:rPr>
              <a:t>Aleluya cantará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b="1" smtClean="0">
                <a:latin typeface="Comic Sans MS" pitchFamily="66" charset="0"/>
              </a:rPr>
              <a:t>quien perdió la esperanza,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b="1" smtClean="0">
                <a:latin typeface="Comic Sans MS" pitchFamily="66" charset="0"/>
              </a:rPr>
              <a:t>y la Tierra sonreirá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b="1" smtClean="0">
                <a:latin typeface="Comic Sans MS" pitchFamily="66" charset="0"/>
              </a:rPr>
              <a:t>Aleluuuuu – uuu - ya</a:t>
            </a:r>
            <a:endParaRPr lang="es-ES" sz="2800" b="1" smtClean="0">
              <a:latin typeface="Comic Sans MS" pitchFamily="66" charset="0"/>
            </a:endParaRPr>
          </a:p>
        </p:txBody>
      </p:sp>
      <p:pic>
        <p:nvPicPr>
          <p:cNvPr id="112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05038"/>
            <a:ext cx="3832225" cy="3032125"/>
          </a:xfrm>
        </p:spPr>
      </p:pic>
      <p:sp>
        <p:nvSpPr>
          <p:cNvPr id="5" name="4 Elipse"/>
          <p:cNvSpPr/>
          <p:nvPr/>
        </p:nvSpPr>
        <p:spPr>
          <a:xfrm>
            <a:off x="323850" y="217488"/>
            <a:ext cx="6858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CuadroTexto"/>
          <p:cNvSpPr txBox="1">
            <a:spLocks noChangeArrowheads="1"/>
          </p:cNvSpPr>
          <p:nvPr/>
        </p:nvSpPr>
        <p:spPr bwMode="auto">
          <a:xfrm>
            <a:off x="179388" y="115888"/>
            <a:ext cx="1744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rgbClr val="002060"/>
                </a:solidFill>
              </a:rPr>
              <a:t>Juan - 20</a:t>
            </a:r>
          </a:p>
        </p:txBody>
      </p:sp>
      <p:sp>
        <p:nvSpPr>
          <p:cNvPr id="12291" name="1 CuadroTexto"/>
          <p:cNvSpPr txBox="1">
            <a:spLocks noChangeArrowheads="1"/>
          </p:cNvSpPr>
          <p:nvPr/>
        </p:nvSpPr>
        <p:spPr bwMode="auto">
          <a:xfrm>
            <a:off x="214313" y="27289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¿Porque me has visto has creído? Dichosos los que crean sin haber visto.</a:t>
            </a:r>
            <a:endParaRPr lang="es-ES" sz="2400">
              <a:solidFill>
                <a:srgbClr val="002060"/>
              </a:solidFill>
            </a:endParaRPr>
          </a:p>
        </p:txBody>
      </p:sp>
      <p:pic>
        <p:nvPicPr>
          <p:cNvPr id="12292" name="Picture 7" descr="http://1.bp.blogspot.com/-zlySByhYdBs/UV9Haj4nD1I/AAAAAAAAL_Y/Ki7ANC_xPSc/s1600/dibujo+fano+mano+resucit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714375"/>
            <a:ext cx="4762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B050"/>
      </a:accent1>
      <a:accent2>
        <a:srgbClr val="00B050"/>
      </a:accent2>
      <a:accent3>
        <a:srgbClr val="B32C16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6190</TotalTime>
  <Words>1138</Words>
  <Application>Microsoft Office PowerPoint</Application>
  <PresentationFormat>Presentación en pantalla (4:3)</PresentationFormat>
  <Paragraphs>243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Calibri</vt:lpstr>
      <vt:lpstr>Comic Sans MS</vt:lpstr>
      <vt:lpstr>Wingdings 2</vt:lpstr>
      <vt:lpstr>Times New Roman</vt:lpstr>
      <vt:lpstr>Cambria Math</vt:lpstr>
      <vt:lpstr>Wingdings</vt:lpstr>
      <vt:lpstr>Arial Rounded MT Bold</vt:lpstr>
      <vt:lpstr>Bodoni MT Black</vt:lpstr>
      <vt:lpstr>Bodoni MT</vt:lpstr>
      <vt:lpstr>Baskerville Old Face</vt:lpstr>
      <vt:lpstr>Tema de Office</vt:lpstr>
      <vt:lpstr>Diapositiva 1</vt:lpstr>
      <vt:lpstr>Diapositiva 2</vt:lpstr>
      <vt:lpstr>Diapositiva 3</vt:lpstr>
      <vt:lpstr>MI DIOS ESTÁ VIVO</vt:lpstr>
      <vt:lpstr>Diapositiva 5</vt:lpstr>
      <vt:lpstr>Diapositiva 6</vt:lpstr>
      <vt:lpstr>LITURGIA DE LA PALABRA</vt:lpstr>
      <vt:lpstr>¡¡¡ALELUYA!!!</vt:lpstr>
      <vt:lpstr>Diapositiva 9</vt:lpstr>
      <vt:lpstr>CREDO de los apóstoles</vt:lpstr>
      <vt:lpstr>Diapositiva 11</vt:lpstr>
      <vt:lpstr>PETICIONES</vt:lpstr>
      <vt:lpstr>OFRENDA DE AMOR</vt:lpstr>
      <vt:lpstr>Diapositiva 14</vt:lpstr>
      <vt:lpstr>Diapositiva 15</vt:lpstr>
      <vt:lpstr>Diapositiva 16</vt:lpstr>
      <vt:lpstr>El pan y el vino se transforman en el Cuerpo y en la Sangre de Jesús. </vt:lpstr>
      <vt:lpstr>Diapositiva 18</vt:lpstr>
      <vt:lpstr>Diapositiva 19</vt:lpstr>
      <vt:lpstr>Diapositiva 20</vt:lpstr>
      <vt:lpstr>Diapositiva 21</vt:lpstr>
      <vt:lpstr>Diapositiva 22</vt:lpstr>
      <vt:lpstr>MI DIOS ESTÁ VIVO</vt:lpstr>
      <vt:lpstr>ALABÁNDOTE</vt:lpstr>
      <vt:lpstr>¡FELIZ DÍA DEL SEÑOR!</vt:lpstr>
    </vt:vector>
  </TitlesOfParts>
  <Company>FEYTS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Usuario</cp:lastModifiedBy>
  <cp:revision>588</cp:revision>
  <dcterms:created xsi:type="dcterms:W3CDTF">2008-10-09T14:11:57Z</dcterms:created>
  <dcterms:modified xsi:type="dcterms:W3CDTF">2014-04-27T00:14:28Z</dcterms:modified>
</cp:coreProperties>
</file>