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268" r:id="rId4"/>
    <p:sldId id="269" r:id="rId5"/>
    <p:sldId id="270" r:id="rId6"/>
    <p:sldId id="310" r:id="rId7"/>
    <p:sldId id="290" r:id="rId8"/>
    <p:sldId id="291" r:id="rId9"/>
    <p:sldId id="324" r:id="rId10"/>
    <p:sldId id="292" r:id="rId11"/>
    <p:sldId id="293" r:id="rId12"/>
    <p:sldId id="312" r:id="rId13"/>
    <p:sldId id="294" r:id="rId14"/>
    <p:sldId id="295" r:id="rId15"/>
    <p:sldId id="296" r:id="rId16"/>
    <p:sldId id="297" r:id="rId17"/>
    <p:sldId id="298" r:id="rId18"/>
    <p:sldId id="274" r:id="rId19"/>
    <p:sldId id="299" r:id="rId20"/>
    <p:sldId id="325" r:id="rId21"/>
    <p:sldId id="313" r:id="rId22"/>
    <p:sldId id="314" r:id="rId23"/>
    <p:sldId id="315" r:id="rId24"/>
    <p:sldId id="300" r:id="rId25"/>
    <p:sldId id="301" r:id="rId26"/>
    <p:sldId id="326" r:id="rId27"/>
    <p:sldId id="282" r:id="rId28"/>
    <p:sldId id="283" r:id="rId29"/>
    <p:sldId id="284" r:id="rId30"/>
    <p:sldId id="287" r:id="rId31"/>
    <p:sldId id="302" r:id="rId32"/>
    <p:sldId id="317" r:id="rId33"/>
    <p:sldId id="318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6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A56D-182D-496C-96E2-09DD32842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0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0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AC8-5152-425A-AC3D-4F6441A86CAD}" type="datetimeFigureOut">
              <a:rPr lang="es-ES" smtClean="0"/>
              <a:t>07/01/2017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59839"/>
            <a:ext cx="9257261" cy="69178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sp>
        <p:nvSpPr>
          <p:cNvPr id="12" name="3 CuadroTexto"/>
          <p:cNvSpPr txBox="1"/>
          <p:nvPr/>
        </p:nvSpPr>
        <p:spPr>
          <a:xfrm>
            <a:off x="3378468" y="201838"/>
            <a:ext cx="24977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¡Es Navidad!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17600" y="5231450"/>
            <a:ext cx="58368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Domingo </a:t>
            </a:r>
            <a:r>
              <a:rPr lang="es-ES" sz="32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8 </a:t>
            </a:r>
            <a:r>
              <a:rPr lang="es-ES" sz="32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de enero</a:t>
            </a:r>
          </a:p>
          <a:p>
            <a:r>
              <a:rPr lang="es-ES" sz="4400" b="1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      </a:t>
            </a:r>
            <a:r>
              <a:rPr lang="es-ES" sz="6600" b="1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Bautismo del Señor</a:t>
            </a:r>
            <a:endParaRPr lang="es-ES" sz="6600" b="1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808" y="962185"/>
            <a:ext cx="6017214" cy="41793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4" y="190135"/>
            <a:ext cx="2482004" cy="15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73151"/>
            <a:ext cx="9275076" cy="6931152"/>
          </a:xfrm>
          <a:prstGeom prst="rect">
            <a:avLst/>
          </a:prstGeom>
        </p:spPr>
      </p:pic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9503" y="1654969"/>
            <a:ext cx="8229600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i="1" dirty="0" smtClean="0">
                <a:solidFill>
                  <a:srgbClr val="FFFF00"/>
                </a:solidFill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 smtClean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4000" b="1" dirty="0" smtClean="0">
                <a:solidFill>
                  <a:srgbClr val="FFFF00"/>
                </a:solidFill>
              </a:rPr>
              <a:t>Todos:</a:t>
            </a:r>
            <a:r>
              <a:rPr lang="es-ES" altLang="es-ES" sz="4000" b="1" dirty="0" smtClean="0"/>
              <a:t> </a:t>
            </a:r>
            <a:r>
              <a:rPr lang="es-ES" altLang="es-E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17165"/>
            <a:ext cx="9200157" cy="6875166"/>
          </a:xfrm>
          <a:prstGeom prst="rect">
            <a:avLst/>
          </a:prstGeom>
        </p:spPr>
      </p:pic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611188" y="549275"/>
            <a:ext cx="8172450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i="1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smtClean="0">
                <a:solidFill>
                  <a:srgbClr val="FFFF00"/>
                </a:solidFill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smtClean="0">
                <a:solidFill>
                  <a:schemeClr val="bg1"/>
                </a:solidFill>
              </a:rPr>
              <a:t>Es justo y necesario.</a:t>
            </a:r>
          </a:p>
        </p:txBody>
      </p:sp>
      <p:pic>
        <p:nvPicPr>
          <p:cNvPr id="25603" name="Picture 3" descr="C:\Documents and Settings\Administrador\Mis documentos\Blanca\Imágenes para misas\TN_eu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28600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3500438" y="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>
                <a:solidFill>
                  <a:srgbClr val="FFFF00"/>
                </a:solidFill>
                <a:latin typeface="Arial" panose="020B0604020202020204" pitchFamily="34" charset="0"/>
              </a:rPr>
              <a:t>PLEGARIA EUCARÍSTICA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1" y="4305335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96331"/>
            <a:ext cx="5715000" cy="320992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32272" y="1"/>
            <a:ext cx="9177186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95" y="639312"/>
            <a:ext cx="2482004" cy="15946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8530" y="689789"/>
            <a:ext cx="765967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SANTO</a:t>
            </a:r>
            <a:r>
              <a:rPr lang="es-ES" altLang="es-ES" sz="24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(Carismático</a:t>
            </a:r>
            <a:r>
              <a:rPr lang="es-ES" altLang="es-E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		      	</a:t>
            </a:r>
            <a:endParaRPr lang="es-ES" altLang="es-E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los cielos te proclaman.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es nuestro Rey </a:t>
            </a:r>
            <a:r>
              <a:rPr lang="es-ES" altLang="es-ES" dirty="0" err="1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Yavéh</a:t>
            </a: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,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es el que nos redime.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i="1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Porque mi Dios es Santo la Tierra llena de su gloria es. (bis)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dirty="0">
              <a:solidFill>
                <a:schemeClr val="bg1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CIELO Y TIERRA PASARÁN, MAS TUS PALABRAS NO PASARÁN. (bis)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 PASARÁN,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NO, NO, NO PASARÁN.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dirty="0">
              <a:solidFill>
                <a:schemeClr val="bg1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Bendito el que viene en nombre del Señor.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Da gloria a Jesucristo, el hijo de David.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Hosanna en las alturas a nuestro Salvador.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i="1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Bendito el que viene en el nombre del Señor. (bis)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dirty="0">
              <a:solidFill>
                <a:schemeClr val="bg1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CIELO Y TIERRA PASARÁN, MAS TUS PALABRAS NO PASARÁN. (bis)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 PASARÁN, 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chemeClr val="bg1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NO, NO, NO PASARÁN.</a:t>
            </a:r>
            <a:endParaRPr lang="es-ES" altLang="es-ES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1"/>
            <a:ext cx="9250603" cy="6912864"/>
          </a:xfrm>
          <a:prstGeom prst="rect">
            <a:avLst/>
          </a:prstGeom>
        </p:spPr>
      </p:pic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801070" y="3447290"/>
            <a:ext cx="3900487" cy="1490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El pan y el vino se transforman en el Cuerpo y en la Sangre de Jesús. </a:t>
            </a:r>
          </a:p>
        </p:txBody>
      </p:sp>
      <p:pic>
        <p:nvPicPr>
          <p:cNvPr id="27651" name="Picture 2" descr="[SALMO+4+B.bmp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770507"/>
            <a:ext cx="40957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5 CuadroTexto"/>
          <p:cNvSpPr txBox="1">
            <a:spLocks noChangeArrowheads="1"/>
          </p:cNvSpPr>
          <p:nvPr/>
        </p:nvSpPr>
        <p:spPr bwMode="auto">
          <a:xfrm>
            <a:off x="3929063" y="519756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rgbClr val="FFFF00"/>
                </a:solidFill>
                <a:latin typeface="Bodoni MT Black" panose="02070A03080606020203" pitchFamily="18" charset="0"/>
              </a:rPr>
              <a:t>CONSAGRACIÓN</a:t>
            </a:r>
          </a:p>
        </p:txBody>
      </p:sp>
      <p:pic>
        <p:nvPicPr>
          <p:cNvPr id="27653" name="Picture 10" descr="http://apuntescatolicos.files.wordpress.com/2009/06/rez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7143750"/>
            <a:ext cx="3009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7665"/>
            <a:ext cx="9227589" cy="6895666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75679" y="1255522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 smtClean="0">
                <a:solidFill>
                  <a:srgbClr val="FFFF00"/>
                </a:solidFill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 </a:t>
            </a:r>
            <a:r>
              <a:rPr lang="es-ES" sz="4000" b="1" dirty="0" smtClean="0">
                <a:solidFill>
                  <a:schemeClr val="bg1"/>
                </a:solidFill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¡Ven, Señor Jesús!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82295"/>
            <a:ext cx="9287312" cy="69402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4276725" y="527050"/>
            <a:ext cx="42497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en la      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Danos hoy nuestro    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y líbranos del mal.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29700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5125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439863"/>
            <a:ext cx="71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98738"/>
            <a:ext cx="674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987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070225"/>
            <a:ext cx="6334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54475"/>
            <a:ext cx="885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433" y="4054475"/>
            <a:ext cx="2152650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8" y="3426663"/>
            <a:ext cx="1675887" cy="10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1"/>
            <a:ext cx="917718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3120" y="1299369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</a:t>
            </a:r>
            <a:r>
              <a:rPr lang="es-ES" sz="4000" b="1" dirty="0" smtClean="0">
                <a:solidFill>
                  <a:schemeClr val="bg1"/>
                </a:solidFill>
              </a:rPr>
              <a:t> Tuyo es el Reino, tuyo el poder y la gloria, por siempre, Señor.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10333"/>
            <a:ext cx="9191013" cy="686833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1098" y="1438402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</a:t>
            </a:r>
            <a:r>
              <a:rPr lang="es-ES" sz="4000" dirty="0" smtClean="0">
                <a:solidFill>
                  <a:schemeClr val="bg1"/>
                </a:solidFill>
              </a:rPr>
              <a:t>:</a:t>
            </a:r>
            <a:r>
              <a:rPr lang="es-ES" sz="4000" b="1" dirty="0" smtClean="0">
                <a:solidFill>
                  <a:schemeClr val="bg1"/>
                </a:solidFill>
              </a:rPr>
              <a:t> 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</a:rPr>
              <a:t>… Daos fraternalmente la paz 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3 CuadroTexto"/>
          <p:cNvSpPr txBox="1">
            <a:spLocks noChangeArrowheads="1"/>
          </p:cNvSpPr>
          <p:nvPr/>
        </p:nvSpPr>
        <p:spPr bwMode="auto">
          <a:xfrm>
            <a:off x="6286500" y="35821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RITO DE LA PAZ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1"/>
            <a:ext cx="9177186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7288" y="1861503"/>
            <a:ext cx="765143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Noche de Paz, noche de Amor, claro sol, brilla ya.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los ángeles cantando están: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“Gloria a Dios, Gloria al Rey Celestial”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89" y="121818"/>
            <a:ext cx="2482004" cy="1594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6109" y="1277956"/>
            <a:ext cx="300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u="sng" dirty="0" smtClean="0">
                <a:solidFill>
                  <a:schemeClr val="bg1"/>
                </a:solidFill>
              </a:rPr>
              <a:t>NOCHE DE PAZ</a:t>
            </a:r>
            <a:endParaRPr lang="es-ES" sz="3600" b="1" u="sng" dirty="0">
              <a:solidFill>
                <a:schemeClr val="bg1"/>
              </a:solidFill>
            </a:endParaRPr>
          </a:p>
        </p:txBody>
      </p:sp>
      <p:pic>
        <p:nvPicPr>
          <p:cNvPr id="10" name="Picture 6" descr="http://blogs.clarin.com/blogfiles/el-rincon-de-fredy-clarin/na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133" y="3260269"/>
            <a:ext cx="1938587" cy="277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43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23999"/>
            <a:ext cx="9209301" cy="6881999"/>
          </a:xfrm>
          <a:prstGeom prst="rect">
            <a:avLst/>
          </a:prstGeom>
        </p:spPr>
      </p:pic>
      <p:sp>
        <p:nvSpPr>
          <p:cNvPr id="33794" name="CuadroTexto 5"/>
          <p:cNvSpPr txBox="1">
            <a:spLocks noChangeArrowheads="1"/>
          </p:cNvSpPr>
          <p:nvPr/>
        </p:nvSpPr>
        <p:spPr bwMode="auto">
          <a:xfrm>
            <a:off x="1247585" y="177133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FF00"/>
                </a:solidFill>
                <a:latin typeface="Book Antiqua" panose="02040602050305030304" pitchFamily="18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-57174"/>
            <a:ext cx="9257261" cy="69178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19" y="2755990"/>
            <a:ext cx="2010131" cy="12915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6189" y="575515"/>
            <a:ext cx="521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LA NAVIDAD SERÁ DEL </a:t>
            </a:r>
            <a:r>
              <a:rPr lang="es-E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</a:t>
            </a:r>
            <a:r>
              <a:rPr lang="es-ES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O</a:t>
            </a:r>
            <a:r>
              <a:rPr lang="es-ES" sz="24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L</a:t>
            </a:r>
            <a:r>
              <a:rPr lang="es-ES" sz="2400" b="1" dirty="0" smtClean="0">
                <a:solidFill>
                  <a:srgbClr val="00FF00"/>
                </a:solidFill>
                <a:latin typeface="Bookman Old Style" panose="02050604050505020204" pitchFamily="18" charset="0"/>
              </a:rPr>
              <a:t>O</a:t>
            </a:r>
            <a:r>
              <a:rPr lang="es-ES" sz="2400" b="1" dirty="0" smtClean="0">
                <a:solidFill>
                  <a:srgbClr val="FF33CC"/>
                </a:solidFill>
                <a:latin typeface="Bookman Old Style" panose="02050604050505020204" pitchFamily="18" charset="0"/>
              </a:rPr>
              <a:t>R</a:t>
            </a:r>
            <a:endParaRPr lang="es-ES" sz="2400" b="1" dirty="0">
              <a:solidFill>
                <a:srgbClr val="FF33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852264" y="1110072"/>
            <a:ext cx="82089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Navidad será del color que tengas tú el corazón.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Navidad será del color que tengas tú el corazón</a:t>
            </a: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Sólo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sólo, sólo cuando sepas comprender</a:t>
            </a: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sólo 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entonces podrás cantar;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pero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si no sientes lo que sufren los demás…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calla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¡no 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hay </a:t>
            </a: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Navidad!</a:t>
            </a:r>
          </a:p>
          <a:p>
            <a:pPr eaLnBrk="1" hangingPunct="1">
              <a:lnSpc>
                <a:spcPct val="150000"/>
              </a:lnSpc>
            </a:pP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¡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0"/>
            <a:ext cx="9257261" cy="69178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8" y="66412"/>
            <a:ext cx="1722368" cy="11066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70966" y="1650362"/>
            <a:ext cx="69184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chemeClr val="bg1"/>
                </a:solidFill>
              </a:rPr>
              <a:t>Mi Dios está vivo, Él no está muerto,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mi Dios está vivo , en mi corazón.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Mi Dios está vivo, ha resucitado;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lo siento en mis manos, lo siento en mis pies, lo siento en mi alma y en mi ser. </a:t>
            </a:r>
          </a:p>
          <a:p>
            <a:endParaRPr lang="es-ES" altLang="es-ES" sz="2000" b="1" i="1" dirty="0">
              <a:solidFill>
                <a:schemeClr val="bg1"/>
              </a:solidFill>
            </a:endParaRPr>
          </a:p>
          <a:p>
            <a:r>
              <a:rPr lang="es-ES" altLang="es-ES" sz="2000" b="1" dirty="0">
                <a:solidFill>
                  <a:schemeClr val="bg1"/>
                </a:solidFill>
              </a:rPr>
              <a:t>Oh, oh, oh, oh, hay que nacer del agua,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oh, oh, oh, oh, hay que nacer del Espíritu de Dios.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Oh, oh, oh, oh, hay que nacer del agua </a:t>
            </a:r>
            <a:endParaRPr lang="es-ES" altLang="es-ES" sz="2000" b="1" dirty="0">
              <a:solidFill>
                <a:schemeClr val="bg1"/>
              </a:solidFill>
            </a:endParaRP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del Espíritu de Dios, hay que nacer del Señor.(bis)</a:t>
            </a:r>
            <a:endParaRPr lang="es-ES" altLang="es-ES" sz="2000" b="1" dirty="0">
              <a:solidFill>
                <a:schemeClr val="bg1"/>
              </a:solidFill>
            </a:endParaRPr>
          </a:p>
          <a:p>
            <a:r>
              <a:rPr lang="es-ES" altLang="es-E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Prepárate para que sientas, prepárate para que sientas,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prepárate para que sientas el Espíritu de Dios.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Déjalo que se mueva, déjalo que se mueva,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déjalo que se mueva dentro de tu corazón.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98172" y="716226"/>
            <a:ext cx="2717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Mi Dios está vivo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pic>
        <p:nvPicPr>
          <p:cNvPr id="13" name="Picture 6" descr="http://1.bp.blogspot.com/-X6BwOGNrSOY/TbM3Eb6beEI/AAAAAAAABLM/f8fqe7adSAE/s1600/Domingo+de+Resurrecion+%2528Fano%2529+-+Catolico+lib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4747" y="566168"/>
            <a:ext cx="2246981" cy="198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0833"/>
            <a:ext cx="9218445" cy="68888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448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CANCIÓN DE NAVIDAD</a:t>
            </a:r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   </a:t>
            </a:r>
            <a:endParaRPr lang="es-ES" altLang="es-ES" sz="2400" dirty="0">
              <a:solidFill>
                <a:schemeClr val="bg1"/>
              </a:solidFill>
            </a:endParaRPr>
          </a:p>
          <a:p>
            <a:endParaRPr lang="es-ES" altLang="es-E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se entristece la mar.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 ¿a dónde vas?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tus redes y reza,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mira la estrella pasar.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 </a:t>
            </a:r>
          </a:p>
          <a:p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 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27192" y="1"/>
            <a:ext cx="9174188" cy="68557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92400" y="36512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Noches blancas de hospital,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dejad el llanto esta noche,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que el Niño está por llegar.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 sin hogar,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 a mi casa esta noche,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que mañana ¡Dios dirá!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</a:p>
          <a:p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0833"/>
            <a:ext cx="9218445" cy="68888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07247" y="2301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 soldado, vuelve ya,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para curar tus heridas,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para prestarte la Paz.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se entristece la mar.</a:t>
            </a:r>
          </a:p>
          <a:p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</a:rPr>
              <a:t>TÚ QUE ESCUCHAS MI MENSAJE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HAZ EN TU CASA UN ALTAR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DEJA EL ODIO Y VEN CONMIGO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PORQUE LLEGÓ NAVIDAD. </a:t>
            </a:r>
          </a:p>
          <a:p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1"/>
            <a:ext cx="9177186" cy="6858000"/>
          </a:xfrm>
          <a:prstGeom prst="rect">
            <a:avLst/>
          </a:prstGeom>
        </p:spPr>
      </p:pic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39939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7" y="1032383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5 Rectángulo"/>
          <p:cNvSpPr>
            <a:spLocks noChangeArrowheads="1"/>
          </p:cNvSpPr>
          <p:nvPr/>
        </p:nvSpPr>
        <p:spPr bwMode="auto">
          <a:xfrm>
            <a:off x="5364163" y="5856002"/>
            <a:ext cx="3673475" cy="522287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2" y="71196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73151"/>
            <a:ext cx="9275076" cy="69311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86000" y="138228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Adeste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fideles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laeti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triumphantes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Bethlehem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Natum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videte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regem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angelorum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Dominum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grege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relicto, humiles ad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cunam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vocati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pastores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adproperant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Et nos ovantes gradum festinemus.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Dominum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5005" y="388649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err="1" smtClean="0">
                <a:solidFill>
                  <a:schemeClr val="bg1"/>
                </a:solidFill>
              </a:rPr>
              <a:t>Adeste</a:t>
            </a:r>
            <a:r>
              <a:rPr lang="es-ES" sz="3200" b="1" u="sng" dirty="0" smtClean="0">
                <a:solidFill>
                  <a:schemeClr val="bg1"/>
                </a:solidFill>
              </a:rPr>
              <a:t> </a:t>
            </a:r>
            <a:r>
              <a:rPr lang="es-ES" sz="3200" b="1" u="sng" dirty="0" err="1" smtClean="0">
                <a:solidFill>
                  <a:schemeClr val="bg1"/>
                </a:solidFill>
              </a:rPr>
              <a:t>Fideles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3597" y="-64008"/>
            <a:ext cx="9348493" cy="6986016"/>
          </a:xfrm>
          <a:prstGeom prst="rect">
            <a:avLst/>
          </a:prstGeom>
        </p:spPr>
      </p:pic>
      <p:sp>
        <p:nvSpPr>
          <p:cNvPr id="6" name="7 Marcador de contenido"/>
          <p:cNvSpPr txBox="1">
            <a:spLocks/>
          </p:cNvSpPr>
          <p:nvPr/>
        </p:nvSpPr>
        <p:spPr bwMode="auto">
          <a:xfrm>
            <a:off x="1241002" y="1080580"/>
            <a:ext cx="4036801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 Niño, ¿de quién eres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 vestidito de blanco?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Soy de la Virgen María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del Espíritu Santo.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RESUENEN CON ALEGRÍA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CÁNTICOS DE MI TIERRA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VIVA EL NIÑO DE DIOS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NACIÓ EN LA NOCHEBUENA.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VIENE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 NOSOTROS NOS IREMOS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NO VOLVEREMOS MÁS.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03" y="3426760"/>
            <a:ext cx="37147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97541"/>
            <a:ext cx="2482004" cy="1594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1002" y="44241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DIME NIÑO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10324" y="1979635"/>
            <a:ext cx="3849708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RESUENEN CON ALEGRÍA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LOS CÁNTICOS DE MI TIERRA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Y VIVA EL NIÑO DE DIOS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QUE NACIÓ EN LA NOCHEBUENA. (bis</a:t>
            </a:r>
            <a:r>
              <a:rPr lang="es-ES" altLang="es-ES" b="1" dirty="0" smtClean="0">
                <a:solidFill>
                  <a:sysClr val="window" lastClr="FFFFFF"/>
                </a:solidFill>
              </a:rPr>
              <a:t>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>
              <a:solidFill>
                <a:sysClr val="window" lastClr="FFFFFF"/>
              </a:solidFill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 smtClean="0">
              <a:solidFill>
                <a:sysClr val="window" lastClr="FFFFFF"/>
              </a:solidFill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23999"/>
            <a:ext cx="9209301" cy="68819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06320" y="650240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bg1"/>
                </a:solidFill>
              </a:rPr>
              <a:t>Hacia Belén va una burra</a:t>
            </a:r>
            <a:endParaRPr lang="es-ES" sz="2400" b="1" u="sng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06168" y="1324969"/>
            <a:ext cx="47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Hacia Belén va una burra, rin, rin,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cargada de chocolate;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lleva su chocolatera, rin, rin,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su molinillo y su anafre.</a:t>
            </a:r>
          </a:p>
          <a:p>
            <a:endParaRPr lang="es-ES" altLang="es-ES" sz="2000" b="1" dirty="0">
              <a:solidFill>
                <a:schemeClr val="bg1"/>
              </a:solidFill>
            </a:endParaRPr>
          </a:p>
          <a:p>
            <a:r>
              <a:rPr lang="es-ES" altLang="es-ES" sz="2000" b="1" dirty="0" smtClean="0">
                <a:solidFill>
                  <a:schemeClr val="bg1"/>
                </a:solidFill>
              </a:rPr>
              <a:t>MARÍA</a:t>
            </a:r>
            <a:r>
              <a:rPr lang="es-ES" altLang="es-ES" sz="2000" b="1" dirty="0">
                <a:solidFill>
                  <a:schemeClr val="bg1"/>
                </a:solidFill>
              </a:rPr>
              <a:t>, MARÍA, VEN ACÁ CORRIENDO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QUE EL CHOCOLATILLO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SE LO ESTÁN COMIENDO. (bis).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64007"/>
            <a:ext cx="9262839" cy="69220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25040" y="895201"/>
            <a:ext cx="5090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En el portal de Belén, rin, rin…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han entrado los ratones,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 al bueno de San José, rin, rin…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le han roído los calzones.</a:t>
            </a:r>
          </a:p>
          <a:p>
            <a:r>
              <a:rPr lang="es-ES" altLang="es-ES" sz="2400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MARÍA, MARÍA, VEN ACÁ CORRIENDO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QUE  LOS CALZONCILLOS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LOS ESTÁN ROLLENDO. (bis).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9145"/>
            <a:ext cx="9177186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13280" y="984415"/>
            <a:ext cx="578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En el portal de Belén, rin, rin…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gitanillos han entrado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al Niño que está en la cuna, rin, rin….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los pañales le han robado.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endParaRPr lang="es-ES" altLang="es-ES" sz="2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MARÍA</a:t>
            </a:r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MARÍA, VEN ACÁ VOLANDO</a:t>
            </a:r>
            <a:endParaRPr lang="es-ES" altLang="es-ES" sz="2400" dirty="0">
              <a:solidFill>
                <a:schemeClr val="bg1"/>
              </a:solidFill>
            </a:endParaRPr>
          </a:p>
          <a:p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QUE LOS PAÑALILLOS</a:t>
            </a:r>
            <a:endParaRPr lang="es-ES" altLang="es-ES" sz="2400" dirty="0">
              <a:solidFill>
                <a:schemeClr val="bg1"/>
              </a:solidFill>
            </a:endParaRPr>
          </a:p>
          <a:p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LOS ESTÁN LLEVANDO. (bis).</a:t>
            </a:r>
            <a:endParaRPr lang="es-ES" alt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2" y="1270000"/>
            <a:ext cx="6738698" cy="4919249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1"/>
            <a:ext cx="9177186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4" y="810596"/>
            <a:ext cx="3069073" cy="224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91056" y="3397181"/>
            <a:ext cx="713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Señor que vive en el Cielo</a:t>
            </a: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Señor que vive en la Tierra</a:t>
            </a: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Que nos pide ayuda a los hombres de HOY</a:t>
            </a: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-17352"/>
            <a:ext cx="9208008" cy="6881033"/>
          </a:xfrm>
          <a:prstGeom prst="rect">
            <a:avLst/>
          </a:prstGeom>
        </p:spPr>
      </p:pic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1025843" y="432892"/>
            <a:ext cx="595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200" b="1" dirty="0">
                <a:solidFill>
                  <a:srgbClr val="FFFF00"/>
                </a:solidFill>
              </a:rPr>
              <a:t>VENID QUE ES HOY NOCHEBUENA</a:t>
            </a:r>
            <a:endParaRPr lang="es-ES" altLang="es-ES" sz="3200" dirty="0">
              <a:solidFill>
                <a:srgbClr val="FFFF00"/>
              </a:solidFill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741363" y="1142718"/>
            <a:ext cx="3066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		    	 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FF00"/>
                </a:solidFill>
                <a:latin typeface="+mj-lt"/>
                <a:cs typeface="+mn-cs"/>
              </a:rPr>
              <a:t>1.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+mn-cs"/>
              </a:rPr>
              <a:t>Nace 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el Niño en un portal,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Él nos trae la paz,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Él nos trae la Navidad,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nos trae la felicidad.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 </a:t>
            </a:r>
          </a:p>
        </p:txBody>
      </p:sp>
      <p:sp>
        <p:nvSpPr>
          <p:cNvPr id="7" name="5 Rectángulo"/>
          <p:cNvSpPr/>
          <p:nvPr/>
        </p:nvSpPr>
        <p:spPr>
          <a:xfrm>
            <a:off x="628650" y="352462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FF00"/>
                </a:solidFill>
                <a:latin typeface="+mj-lt"/>
                <a:cs typeface="+mn-cs"/>
              </a:rPr>
              <a:t>2.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+mn-cs"/>
              </a:rPr>
              <a:t>Los 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ángeles vienen cantando,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la estrella empieza a brillar,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y en la torre las campanas no cesan de tocar,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8" name="6 Rectángulo"/>
          <p:cNvSpPr/>
          <p:nvPr/>
        </p:nvSpPr>
        <p:spPr>
          <a:xfrm>
            <a:off x="4927113" y="45557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FF00"/>
                </a:solidFill>
                <a:latin typeface="+mj-lt"/>
                <a:cs typeface="+mn-cs"/>
              </a:rPr>
              <a:t>3.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+mn-cs"/>
              </a:rPr>
              <a:t>María 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cuida a su niño;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José prepara el portal.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Los pastores de rodillas adoran al zagal,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338842" y="1533999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Venid que es hoy Nochebuena, 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venid que es hoy Navidad.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Los pastores ya van caminando al portal,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¡Gloria a Dios y en la Tierra paz!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93" y="134944"/>
            <a:ext cx="2219909" cy="14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27192" y="-47832"/>
            <a:ext cx="9339083" cy="697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143000" y="1043952"/>
            <a:ext cx="5358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chemeClr val="bg1"/>
                </a:solidFill>
              </a:rPr>
              <a:t>La Virgen está lavando y tendiendo en el romero.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Los pajarillos cantando y el romero floreciendo.</a:t>
            </a:r>
          </a:p>
          <a:p>
            <a:endParaRPr lang="es-ES" altLang="es-ES" sz="2000" b="1" i="1" dirty="0">
              <a:solidFill>
                <a:schemeClr val="bg1"/>
              </a:solidFill>
            </a:endParaRP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los peces en el río, 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por ver a Dios nacido.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Beben y beben y vuelven a beber, los peces en el río por ver a Dios nacer.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La Virgen se está peinando, entre cortina y cortina.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los cabellos son de oro y el peine de plata fina.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…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La Virgen va caminando, por entre aquellas palmeras,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y el Niño mira en sus ojos el color de la vereda.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43000" y="402336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FFFF00"/>
                </a:solidFill>
              </a:rPr>
              <a:t>Los peces en el río</a:t>
            </a:r>
            <a:endParaRPr lang="es-E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05" r="9842" b="-1"/>
          <a:stretch/>
        </p:blipFill>
        <p:spPr>
          <a:xfrm>
            <a:off x="6446520" y="2962656"/>
            <a:ext cx="2340864" cy="163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-24420"/>
            <a:ext cx="9208008" cy="68810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9108" y="1027907"/>
            <a:ext cx="4572000" cy="469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Campana sobre campana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y sobre campana una…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asómate a la ventana: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verás al Niño en la cuna.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BELÉN, CAMPANAS DE BELÉN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QUE LOS ANGELES TOCAN…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¿QUÉ NUEVAS NOS TRAÉIS?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Recogido tu rebaño,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¿a dónde vas, pastorcillo?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Voy a llevar al portal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requesón, manteca y vino.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61" y="814618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3120" y="291398"/>
            <a:ext cx="394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chemeClr val="bg1"/>
                </a:solidFill>
              </a:rPr>
              <a:t>Campana sobre campana</a:t>
            </a:r>
            <a:endParaRPr lang="es-ES" sz="2800" b="1" u="sng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91439"/>
            <a:ext cx="9299548" cy="69494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Campana sobre campana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y sobre campana dos…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asómate a la ventana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porque está naciendo Dios.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BELÉN, CAMPANAS…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Caminando a medianoche,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¿dónde caminas, pastor?.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Le llevo al Niño que nace,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como a Dios mi corazón.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/2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31947"/>
            <a:ext cx="9219938" cy="68899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5" y="655407"/>
            <a:ext cx="7263610" cy="579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865046" y="5866377"/>
            <a:ext cx="780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Dios llega al mundo para compartir nuestras </a:t>
            </a:r>
            <a:r>
              <a:rPr 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miserias</a:t>
            </a:r>
            <a:endParaRPr lang="es-ES" sz="4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27192" y="0"/>
            <a:ext cx="9275076" cy="693115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33856" y="1825625"/>
            <a:ext cx="7726680" cy="3447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ES" sz="20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PRIMERA LECTURA</a:t>
            </a:r>
            <a:r>
              <a:rPr lang="es-ES_tradnl" altLang="es-E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es-ES_tradnl" altLang="es-ES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Is</a:t>
            </a:r>
            <a:r>
              <a:rPr lang="es-ES_tradnl" altLang="es-E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42, 1-4. 6-7</a:t>
            </a:r>
            <a:endParaRPr lang="es-ES_tradnl" altLang="es-ES" sz="2000" b="1" u="sng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b="1" u="sng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SALMO</a:t>
            </a:r>
            <a:r>
              <a:rPr lang="es-ES" altLang="es-E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s-ES" altLang="es-E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28</a:t>
            </a:r>
            <a:endParaRPr lang="es-ES" altLang="es-ES" sz="20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sz="24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“</a:t>
            </a:r>
            <a:r>
              <a:rPr lang="es-ES" altLang="es-ES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El Señor bendice a su pueblo con la paz</a:t>
            </a:r>
            <a:r>
              <a:rPr lang="es-ES" altLang="es-ES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”</a:t>
            </a:r>
            <a:endParaRPr lang="es-ES" altLang="es-ES" sz="24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b="1" u="sng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SEGUNDA LECTURA</a:t>
            </a:r>
            <a:r>
              <a:rPr lang="es-ES" altLang="es-E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es-ES" altLang="es-ES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Hch</a:t>
            </a:r>
            <a:r>
              <a:rPr lang="es-ES" altLang="es-E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10, 34-38</a:t>
            </a:r>
            <a:endParaRPr lang="es-ES_tradnl" altLang="es-ES" sz="20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92960" y="447040"/>
            <a:ext cx="464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LITURGIA DE LA PALABRA</a:t>
            </a:r>
            <a:endParaRPr lang="es-E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" y="0"/>
            <a:ext cx="9188925" cy="68667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45920" y="2524137"/>
            <a:ext cx="576072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chemeClr val="bg1"/>
                </a:solidFill>
              </a:rPr>
              <a:t>El Niño Dios ha nacido en Belén, Aleluya, Aleluya.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chemeClr val="bg1"/>
                </a:solidFill>
              </a:rPr>
              <a:t>Quiere nacer en nosotros también, Aleluya, Aleluya.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71520" y="1137920"/>
            <a:ext cx="1771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u="sng" dirty="0" smtClean="0">
                <a:solidFill>
                  <a:schemeClr val="bg1"/>
                </a:solidFill>
              </a:rPr>
              <a:t>Aleluya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96331"/>
            <a:ext cx="5715000" cy="320992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0" y="0"/>
            <a:ext cx="9177186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61194" y="5652749"/>
            <a:ext cx="647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 el Bautismo de Jesús se manifiesta la Trinidad</a:t>
            </a:r>
            <a:endParaRPr lang="es-E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70844" y="658575"/>
            <a:ext cx="163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Mateo 3</a:t>
            </a:r>
            <a:r>
              <a:rPr lang="es-ES" b="1" dirty="0" smtClean="0">
                <a:solidFill>
                  <a:srgbClr val="FFFF00"/>
                </a:solidFill>
              </a:rPr>
              <a:t>, 13-17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27" y="1173488"/>
            <a:ext cx="6188191" cy="42981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8" y="285565"/>
            <a:ext cx="2482004" cy="15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0833"/>
            <a:ext cx="9227590" cy="6895667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FFFF00"/>
                </a:solidFill>
                <a:latin typeface="Comic Sans MS" pitchFamily="66" charset="0"/>
              </a:rPr>
              <a:t>CREDO. Profesamos nuestra Fe</a:t>
            </a:r>
            <a:endParaRPr lang="es-ES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048" y="1268413"/>
            <a:ext cx="4038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s-ES" altLang="es-ES" sz="1800" b="1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81193" y="1268413"/>
            <a:ext cx="4038600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Desde allí ha de venir a juzgar a los vivos y a los muertos.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40" y="5010426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0833"/>
            <a:ext cx="9218445" cy="6888833"/>
          </a:xfrm>
          <a:prstGeom prst="rect">
            <a:avLst/>
          </a:prstGeom>
        </p:spPr>
      </p:pic>
      <p:sp>
        <p:nvSpPr>
          <p:cNvPr id="1433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365625"/>
            <a:ext cx="7847139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 smtClean="0">
                <a:solidFill>
                  <a:srgbClr val="FFFF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solidFill>
                  <a:schemeClr val="bg1"/>
                </a:solidFill>
                <a:latin typeface="Comic Sans MS" pitchFamily="66" charset="0"/>
              </a:rPr>
              <a:t>				Te rogamos </a:t>
            </a: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ó</a:t>
            </a:r>
            <a:r>
              <a:rPr lang="es-ES" sz="3600" b="1" i="1" cap="small" dirty="0" smtClean="0">
                <a:solidFill>
                  <a:schemeClr val="bg1"/>
                </a:solidFill>
                <a:latin typeface="Comic Sans MS" pitchFamily="66" charset="0"/>
              </a:rPr>
              <a:t>yenos.</a:t>
            </a:r>
            <a:endParaRPr lang="es-ES" sz="3600" i="1" cap="smal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93" y="1377523"/>
            <a:ext cx="5803476" cy="278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250996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4" y="-30833"/>
            <a:ext cx="9218445" cy="6888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250996"/>
            <a:ext cx="2351358" cy="1510748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40448" y="1800352"/>
            <a:ext cx="8229600" cy="3671888"/>
          </a:xfrm>
        </p:spPr>
        <p:txBody>
          <a:bodyPr/>
          <a:lstStyle/>
          <a:p>
            <a:pPr eaLnBrk="1" hangingPunct="1"/>
            <a:endParaRPr lang="es-ES_tradnl" altLang="es-E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CADA PASO QUE DOY,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 CADA MOMENTO,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HAZ TU VOLUNTAD EN MÍ</a:t>
            </a:r>
            <a:endParaRPr lang="es-ES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http://www.erain.es/departamentos/religion/UDEuca2/IMAG/ofertori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/>
          <a:stretch>
            <a:fillRect/>
          </a:stretch>
        </p:blipFill>
        <p:spPr bwMode="auto">
          <a:xfrm>
            <a:off x="5819648" y="1906588"/>
            <a:ext cx="2716213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501650"/>
            <a:ext cx="4475162" cy="839788"/>
          </a:xfrm>
        </p:spPr>
        <p:txBody>
          <a:bodyPr/>
          <a:lstStyle/>
          <a:p>
            <a:pPr eaLnBrk="1" hangingPunct="1"/>
            <a:r>
              <a:rPr lang="es-ES_tradnl" altLang="es-ES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 DOY MI CORAZÓN</a:t>
            </a:r>
            <a:endParaRPr lang="es-ES" altLang="es-ES" sz="2400" b="1" u="sng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1558</Words>
  <Application>Microsoft Office PowerPoint</Application>
  <PresentationFormat>Presentación en pantalla (4:3)</PresentationFormat>
  <Paragraphs>368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3" baseType="lpstr">
      <vt:lpstr>Arial</vt:lpstr>
      <vt:lpstr>Arial Black</vt:lpstr>
      <vt:lpstr>Arial Rounded MT Bold</vt:lpstr>
      <vt:lpstr>Baskerville Old Face</vt:lpstr>
      <vt:lpstr>Berlin Sans FB</vt:lpstr>
      <vt:lpstr>Bodoni MT</vt:lpstr>
      <vt:lpstr>Bodoni MT Black</vt:lpstr>
      <vt:lpstr>Book Antiqua</vt:lpstr>
      <vt:lpstr>Bookman Old Style</vt:lpstr>
      <vt:lpstr>Calibri</vt:lpstr>
      <vt:lpstr>Calibri Light</vt:lpstr>
      <vt:lpstr>Candara</vt:lpstr>
      <vt:lpstr>Comic Sans MS</vt:lpstr>
      <vt:lpstr>Curlz MT</vt:lpstr>
      <vt:lpstr>Edwardian Script ITC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CREDO. Profesamos nuestra Fe</vt:lpstr>
      <vt:lpstr>Presentación de PowerPoint</vt:lpstr>
      <vt:lpstr>TE DOY MI CORAZÓN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</dc:creator>
  <cp:lastModifiedBy>Blanca</cp:lastModifiedBy>
  <cp:revision>40</cp:revision>
  <dcterms:created xsi:type="dcterms:W3CDTF">2016-12-24T13:39:48Z</dcterms:created>
  <dcterms:modified xsi:type="dcterms:W3CDTF">2017-01-07T08:33:26Z</dcterms:modified>
</cp:coreProperties>
</file>