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19" r:id="rId1"/>
  </p:sldMasterIdLst>
  <p:notesMasterIdLst>
    <p:notesMasterId r:id="rId30"/>
  </p:notesMasterIdLst>
  <p:sldIdLst>
    <p:sldId id="718" r:id="rId2"/>
    <p:sldId id="964" r:id="rId3"/>
    <p:sldId id="911" r:id="rId4"/>
    <p:sldId id="903" r:id="rId5"/>
    <p:sldId id="260" r:id="rId6"/>
    <p:sldId id="912" r:id="rId7"/>
    <p:sldId id="957" r:id="rId8"/>
    <p:sldId id="415" r:id="rId9"/>
    <p:sldId id="657" r:id="rId10"/>
    <p:sldId id="339" r:id="rId11"/>
    <p:sldId id="962" r:id="rId12"/>
    <p:sldId id="763" r:id="rId13"/>
    <p:sldId id="764" r:id="rId14"/>
    <p:sldId id="965" r:id="rId15"/>
    <p:sldId id="326" r:id="rId16"/>
    <p:sldId id="347" r:id="rId17"/>
    <p:sldId id="552" r:id="rId18"/>
    <p:sldId id="348" r:id="rId19"/>
    <p:sldId id="349" r:id="rId20"/>
    <p:sldId id="969" r:id="rId21"/>
    <p:sldId id="766" r:id="rId22"/>
    <p:sldId id="973" r:id="rId23"/>
    <p:sldId id="974" r:id="rId24"/>
    <p:sldId id="744" r:id="rId25"/>
    <p:sldId id="970" r:id="rId26"/>
    <p:sldId id="971" r:id="rId27"/>
    <p:sldId id="972" r:id="rId28"/>
    <p:sldId id="699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A5E"/>
    <a:srgbClr val="6600CC"/>
    <a:srgbClr val="005400"/>
    <a:srgbClr val="006600"/>
    <a:srgbClr val="238D3F"/>
    <a:srgbClr val="008000"/>
    <a:srgbClr val="F3F3F3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275" autoAdjust="0"/>
    <p:restoredTop sz="82570" autoAdjust="0"/>
  </p:normalViewPr>
  <p:slideViewPr>
    <p:cSldViewPr>
      <p:cViewPr varScale="1">
        <p:scale>
          <a:sx n="57" d="100"/>
          <a:sy n="57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F41974-63EF-4C17-BF08-2735E7E31050}" type="datetimeFigureOut">
              <a:rPr lang="es-ES"/>
              <a:pPr>
                <a:defRPr/>
              </a:pPr>
              <a:t>18/03/2017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FF8BC9-39B1-49FA-82B5-83A26B76DF6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D54A7D-06BC-4A89-A3A2-6576093F801A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3A5E3-0E50-4813-A41E-53A34040B3EC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D096E-04AC-40F3-B623-BAC69916E999}" type="slidenum">
              <a:rPr lang="es-ES" altLang="es-ES"/>
              <a:pPr/>
              <a:t>24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71AD-03D7-465C-82BA-23783A2C525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438B-4DF6-4C58-8649-3F1FAABAF08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DE7B-5FD8-44B1-BB5B-93656331312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A3F18A-454A-486B-9E9C-C3179E38350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E042-9BB6-401D-BB25-6DF9CCEBF3A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671EA4-7059-49B8-A86F-40344265236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D26CF1-2FC5-4F3B-899B-315715909C1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6E455-F218-46A7-B2E3-B377C37AC58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F2513-9586-461A-B9D2-F0EA9B0E031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9A8CFF-DC0E-4247-9B82-D52CF91F8558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AD10C0-6518-4821-9E13-29379E73AC73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53A-9A05-4C68-A1AF-4351201D8D9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32034-3491-4572-BFBA-B1C3EAF3A9B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9AF5-FC08-48F1-BC78-BEF6B9EB8A6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E669-9DD1-4571-93D3-3B90F70612C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2A127-16F1-406C-B93F-093C97E17C3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439A-C3C0-430D-932C-6E337B3F658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E9240-380A-4E49-BFE4-A3BEF0449D9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A0E4-D5B0-4F10-A239-665DE0A8E81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DDD4C6-96A5-4F5D-8191-6A3EE5415F7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70" r:id="rId2"/>
    <p:sldLayoutId id="2147487671" r:id="rId3"/>
    <p:sldLayoutId id="2147487672" r:id="rId4"/>
    <p:sldLayoutId id="2147487673" r:id="rId5"/>
    <p:sldLayoutId id="2147487674" r:id="rId6"/>
    <p:sldLayoutId id="2147487675" r:id="rId7"/>
    <p:sldLayoutId id="2147487676" r:id="rId8"/>
    <p:sldLayoutId id="2147487677" r:id="rId9"/>
    <p:sldLayoutId id="2147487678" r:id="rId10"/>
    <p:sldLayoutId id="2147487679" r:id="rId11"/>
    <p:sldLayoutId id="2147487685" r:id="rId12"/>
    <p:sldLayoutId id="2147487680" r:id="rId13"/>
    <p:sldLayoutId id="2147487686" r:id="rId14"/>
    <p:sldLayoutId id="2147487681" r:id="rId15"/>
    <p:sldLayoutId id="2147487682" r:id="rId16"/>
    <p:sldLayoutId id="2147487683" r:id="rId17"/>
    <p:sldLayoutId id="2147487687" r:id="rId18"/>
    <p:sldLayoutId id="2147487688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539552" y="1001936"/>
            <a:ext cx="5387913" cy="379521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467544" y="6226849"/>
            <a:ext cx="812672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COMUNIDAD PARROQUIAL CRISTO REDENTOR –VALLADOLID-</a:t>
            </a:r>
          </a:p>
        </p:txBody>
      </p:sp>
      <p:sp>
        <p:nvSpPr>
          <p:cNvPr id="8198" name="2 Subtítulo"/>
          <p:cNvSpPr txBox="1">
            <a:spLocks/>
          </p:cNvSpPr>
          <p:nvPr/>
        </p:nvSpPr>
        <p:spPr bwMode="auto">
          <a:xfrm>
            <a:off x="388938" y="4738688"/>
            <a:ext cx="8215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ES" altLang="es-ES" sz="3200" u="sng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ES" altLang="es-ES" sz="2000" u="sng">
                <a:solidFill>
                  <a:schemeClr val="bg1"/>
                </a:solidFill>
                <a:latin typeface="Bodoni MT Black" pitchFamily="18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s-ES" altLang="es-ES" sz="2000" u="sng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8199" name="Rectángulo 3"/>
          <p:cNvSpPr>
            <a:spLocks noChangeArrowheads="1"/>
          </p:cNvSpPr>
          <p:nvPr/>
        </p:nvSpPr>
        <p:spPr bwMode="auto">
          <a:xfrm>
            <a:off x="6364288" y="2524125"/>
            <a:ext cx="2498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ES" altLang="es-ES" sz="2400" u="sng">
                <a:solidFill>
                  <a:srgbClr val="FFFFFF"/>
                </a:solidFill>
                <a:latin typeface="Berlin Sans FB Demi" pitchFamily="34" charset="0"/>
              </a:rPr>
              <a:t>MISA DE 12:00 hs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46525" y="193675"/>
            <a:ext cx="4835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DOMINGO, DÍA DEL SEÑOR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365625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 smtClean="0">
                <a:solidFill>
                  <a:srgbClr val="FFFF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solidFill>
                  <a:schemeClr val="bg1"/>
                </a:solidFill>
                <a:latin typeface="Comic Sans MS" pitchFamily="66" charset="0"/>
              </a:rPr>
              <a:t>				Te rogamos </a:t>
            </a: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ó</a:t>
            </a:r>
            <a:r>
              <a:rPr lang="es-ES" sz="3600" b="1" i="1" cap="small" dirty="0" smtClean="0">
                <a:solidFill>
                  <a:schemeClr val="bg1"/>
                </a:solidFill>
                <a:latin typeface="Comic Sans MS" pitchFamily="66" charset="0"/>
              </a:rPr>
              <a:t>yenos.</a:t>
            </a:r>
            <a:endParaRPr lang="es-ES" sz="3600" i="1" cap="smal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9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448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4000" b="1" u="sng" smtClean="0">
                <a:solidFill>
                  <a:srgbClr val="FFFF00"/>
                </a:solidFill>
                <a:latin typeface="Comic Sans MS" pitchFamily="66" charset="0"/>
              </a:rPr>
              <a:t>EN MI DEBILIDAD</a:t>
            </a:r>
            <a:r>
              <a:rPr lang="es-ES" altLang="es-ES" sz="4000" b="1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s-ES" altLang="es-ES" sz="4000" b="1" smtClean="0">
                <a:latin typeface="Comic Sans MS" pitchFamily="66" charset="0"/>
              </a:rPr>
              <a:t>						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557338"/>
            <a:ext cx="82296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altLang="es-ES" sz="2800" smtClean="0">
                <a:solidFill>
                  <a:schemeClr val="bg1"/>
                </a:solidFill>
                <a:latin typeface="Comic Sans MS" pitchFamily="66" charset="0"/>
              </a:rPr>
              <a:t>En mi debilidad me haces fuerte,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ES" sz="2800" smtClean="0">
                <a:solidFill>
                  <a:schemeClr val="bg1"/>
                </a:solidFill>
                <a:latin typeface="Comic Sans MS" pitchFamily="66" charset="0"/>
              </a:rPr>
              <a:t>en mi debilidad me haces fuerte,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ES" sz="2800" smtClean="0">
                <a:solidFill>
                  <a:schemeClr val="bg1"/>
                </a:solidFill>
                <a:latin typeface="Comic Sans MS" pitchFamily="66" charset="0"/>
              </a:rPr>
              <a:t>sólo en tu amor me haces fuerte,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ES" sz="2800" smtClean="0">
                <a:solidFill>
                  <a:schemeClr val="bg1"/>
                </a:solidFill>
                <a:latin typeface="Comic Sans MS" pitchFamily="66" charset="0"/>
              </a:rPr>
              <a:t>sólo en tu vida me haces fuerte,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ES" sz="2800" smtClean="0">
                <a:solidFill>
                  <a:schemeClr val="bg1"/>
                </a:solidFill>
                <a:latin typeface="Comic Sans MS" pitchFamily="66" charset="0"/>
              </a:rPr>
              <a:t>en mi debilidad te haces fuerte en mí.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08500"/>
            <a:ext cx="2765425" cy="207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altLang="es-ES" i="1" smtClean="0">
                <a:solidFill>
                  <a:srgbClr val="FFFF00"/>
                </a:solidFill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i="1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i="1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altLang="es-ES" sz="4000" b="1" smtClean="0">
                <a:solidFill>
                  <a:srgbClr val="FFFF00"/>
                </a:solidFill>
              </a:rPr>
              <a:t>Todos:</a:t>
            </a:r>
            <a:r>
              <a:rPr lang="es-ES" altLang="es-ES" sz="4000" b="1" smtClean="0"/>
              <a:t> </a:t>
            </a:r>
            <a:r>
              <a:rPr lang="es-ES" altLang="es-ES" sz="4000" smtClean="0">
                <a:solidFill>
                  <a:schemeClr val="bg1"/>
                </a:solidFill>
                <a:latin typeface="Arial Rounded MT Bold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i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3600" i="1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360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Es justo y necesario.</a:t>
            </a:r>
          </a:p>
        </p:txBody>
      </p:sp>
      <p:pic>
        <p:nvPicPr>
          <p:cNvPr id="22531" name="Picture 3" descr="C:\Documents and Settings\Administrador\Mis documentos\Blanca\Imágenes para misas\TN_eu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3492500" y="211138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altLang="es-ES" sz="2400" b="1" i="1">
                <a:solidFill>
                  <a:srgbClr val="FFFF00"/>
                </a:solidFill>
              </a:rPr>
              <a:t>PLEGARIA EUCARÍSTICA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u="sng" smtClean="0">
                <a:solidFill>
                  <a:srgbClr val="FFFF00"/>
                </a:solidFill>
                <a:latin typeface="Arial Rounded MT Bold" pitchFamily="34" charset="0"/>
              </a:rPr>
              <a:t>Santo</a:t>
            </a:r>
            <a:r>
              <a:rPr lang="es-ES" altLang="es-ES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s-ES" altLang="es-ES" sz="2800" smtClean="0">
                <a:solidFill>
                  <a:srgbClr val="FFFF00"/>
                </a:solidFill>
                <a:latin typeface="Arial Rounded MT Bold" pitchFamily="34" charset="0"/>
              </a:rPr>
              <a:t>(…eres santo)</a:t>
            </a:r>
          </a:p>
        </p:txBody>
      </p:sp>
      <p:sp>
        <p:nvSpPr>
          <p:cNvPr id="23555" name="CuadroTexto 3"/>
          <p:cNvSpPr txBox="1">
            <a:spLocks noChangeArrowheads="1"/>
          </p:cNvSpPr>
          <p:nvPr/>
        </p:nvSpPr>
        <p:spPr bwMode="auto">
          <a:xfrm>
            <a:off x="254000" y="1484313"/>
            <a:ext cx="8890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Santo, eres santo, los cielos te proclaman.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Santo, eres santo, la tierra entera llama… a su santo;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eres santo, bendito el que viene en tu nombre (en tu nombre), 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hoosanna ¡queremos cantar!...</a:t>
            </a:r>
          </a:p>
          <a:p>
            <a:endParaRPr lang="es-ES" altLang="es-ES" sz="2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…que eres Santo, eres santo, los cielos te proclaman.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Santo, eres santo, la tierra entera llama… a su santo; 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eres santo, bendito el que viene en tu nombre (en tu nombre), 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hoosanna ¡queremos cantar!...</a:t>
            </a:r>
          </a:p>
          <a:p>
            <a:endParaRPr lang="es-ES" altLang="es-ES" sz="2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…que eres santo, eres santo, los cielos te proclaman.</a:t>
            </a:r>
          </a:p>
          <a:p>
            <a:r>
              <a:rPr lang="es-ES" altLang="es-ES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Santo, eres santo, la tierra entera llama… a su saaanto, a su saaanto.</a:t>
            </a:r>
          </a:p>
          <a:p>
            <a:endParaRPr lang="es-ES" altLang="es-ES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s-ES" altLang="es-ES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95288" y="3059113"/>
            <a:ext cx="3900487" cy="1490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El pan y el vino se transforman en el Cuerpo y en la Sangre de Jesús. </a:t>
            </a:r>
          </a:p>
        </p:txBody>
      </p:sp>
      <p:pic>
        <p:nvPicPr>
          <p:cNvPr id="24579" name="Picture 2" descr="[SALMO+4+B.bmp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28875"/>
            <a:ext cx="4095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5 CuadroTexto"/>
          <p:cNvSpPr txBox="1">
            <a:spLocks noChangeArrowheads="1"/>
          </p:cNvSpPr>
          <p:nvPr/>
        </p:nvSpPr>
        <p:spPr bwMode="auto">
          <a:xfrm>
            <a:off x="3929063" y="142875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3600">
                <a:solidFill>
                  <a:srgbClr val="FFFF00"/>
                </a:solidFill>
                <a:latin typeface="Bodoni MT Black" pitchFamily="18" charset="0"/>
              </a:rPr>
              <a:t>CONSAGRACIÓN</a:t>
            </a:r>
          </a:p>
        </p:txBody>
      </p:sp>
      <p:pic>
        <p:nvPicPr>
          <p:cNvPr id="24581" name="Picture 10" descr="http://apuntescatolicos.files.wordpress.com/2009/06/rez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0"/>
            <a:ext cx="300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solidFill>
                  <a:srgbClr val="FFFF00"/>
                </a:solidFill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 </a:t>
            </a:r>
            <a:r>
              <a:rPr lang="es-ES" sz="4000" b="1" dirty="0" smtClean="0">
                <a:solidFill>
                  <a:schemeClr val="bg1"/>
                </a:solidFill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¡Ven, Señor Jesús!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Padre Nuestro</a:t>
            </a:r>
          </a:p>
        </p:txBody>
      </p:sp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4140200" y="527050"/>
            <a:ext cx="424973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Que  estás en el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Santificado sea tu nombre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Venga a nosotros tu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Hágase tu voluntad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en la                como en el  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Danos hoy nuestro               de cada día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Perdona nuestras ofensas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como también nosotros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perdonamos a los que nos ofenden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solidFill>
                <a:schemeClr val="bg1"/>
              </a:solidFill>
              <a:latin typeface="Bodoni MT" pitchFamily="18" charset="0"/>
            </a:endParaRPr>
          </a:p>
          <a:p>
            <a:pPr eaLnBrk="1" hangingPunct="1"/>
            <a:r>
              <a:rPr lang="es-ES" altLang="es-ES" b="1">
                <a:solidFill>
                  <a:schemeClr val="bg1"/>
                </a:solidFill>
                <a:latin typeface="Bodoni MT" pitchFamily="18" charset="0"/>
              </a:rPr>
              <a:t>y líbranos del mal. </a:t>
            </a:r>
          </a:p>
          <a:p>
            <a:pPr eaLnBrk="1" hangingPunct="1"/>
            <a:r>
              <a:rPr lang="es-ES" altLang="es-ES" b="1">
                <a:latin typeface="Baskerville Old Face" pitchFamily="18" charset="0"/>
              </a:rPr>
              <a:t> </a:t>
            </a:r>
          </a:p>
        </p:txBody>
      </p:sp>
      <p:pic>
        <p:nvPicPr>
          <p:cNvPr id="26628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325" y="417513"/>
            <a:ext cx="698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8" y="1671638"/>
            <a:ext cx="717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2636838"/>
            <a:ext cx="6762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688" y="2535238"/>
            <a:ext cx="698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6150" y="3081338"/>
            <a:ext cx="6334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4021138"/>
            <a:ext cx="8858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" y="4481513"/>
            <a:ext cx="2152650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</a:t>
            </a:r>
            <a:r>
              <a:rPr lang="es-ES" sz="4000" b="1" dirty="0" smtClean="0">
                <a:solidFill>
                  <a:schemeClr val="bg1"/>
                </a:solidFill>
              </a:rPr>
              <a:t> Tuyo es el Reino, tuyo el poder y la gloria, por siempre, Señor.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</a:t>
            </a:r>
            <a:r>
              <a:rPr lang="es-ES" sz="4000" b="1" dirty="0" smtClean="0">
                <a:solidFill>
                  <a:schemeClr val="bg1"/>
                </a:solidFill>
              </a:rPr>
              <a:t> Y con tu espíritu.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</a:rPr>
              <a:t>… Daos fraternalmente la paz 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5" name="3 CuadroTexto"/>
          <p:cNvSpPr txBox="1">
            <a:spLocks noChangeArrowheads="1"/>
          </p:cNvSpPr>
          <p:nvPr/>
        </p:nvSpPr>
        <p:spPr bwMode="auto">
          <a:xfrm>
            <a:off x="6286500" y="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altLang="es-ES" sz="2400" b="1" i="1">
                <a:solidFill>
                  <a:srgbClr val="FFFF00"/>
                </a:solidFill>
              </a:rPr>
              <a:t>RITO DE LA PAZ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7"/>
          <p:cNvSpPr txBox="1">
            <a:spLocks noChangeArrowheads="1"/>
          </p:cNvSpPr>
          <p:nvPr/>
        </p:nvSpPr>
        <p:spPr bwMode="auto">
          <a:xfrm>
            <a:off x="323850" y="549275"/>
            <a:ext cx="2274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>
                <a:solidFill>
                  <a:srgbClr val="FFFF00"/>
                </a:solidFill>
                <a:latin typeface="Arial Black" pitchFamily="34" charset="0"/>
              </a:rPr>
              <a:t>III DOMINGO DE </a:t>
            </a:r>
          </a:p>
          <a:p>
            <a:r>
              <a:rPr lang="es-ES" altLang="es-ES" b="1">
                <a:solidFill>
                  <a:srgbClr val="FFFF00"/>
                </a:solidFill>
                <a:latin typeface="Arial Black" pitchFamily="34" charset="0"/>
              </a:rPr>
              <a:t>CUARESMA</a:t>
            </a:r>
          </a:p>
        </p:txBody>
      </p:sp>
      <p:pic>
        <p:nvPicPr>
          <p:cNvPr id="9219" name="Imagen 3"/>
          <p:cNvPicPr>
            <a:picLocks noChangeAspect="1"/>
          </p:cNvPicPr>
          <p:nvPr/>
        </p:nvPicPr>
        <p:blipFill>
          <a:blip r:embed="rId2"/>
          <a:srcRect l="-749" t="26312" r="1331" b="6812"/>
          <a:stretch>
            <a:fillRect/>
          </a:stretch>
        </p:blipFill>
        <p:spPr bwMode="auto">
          <a:xfrm>
            <a:off x="2954338" y="404813"/>
            <a:ext cx="5891212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3779838" y="2127250"/>
            <a:ext cx="1728787" cy="725488"/>
          </a:xfrm>
          <a:prstGeom prst="rect">
            <a:avLst/>
          </a:prstGeom>
          <a:ln w="4445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  <a:latin typeface="Arial Black" panose="020B0A04020102020204" pitchFamily="34" charset="0"/>
              </a:rPr>
              <a:t>ESCUCHAR</a:t>
            </a:r>
            <a:endParaRPr lang="es-E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84888" y="3502025"/>
            <a:ext cx="2232025" cy="719138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  <a:latin typeface="Arial Black" panose="020B0A04020102020204" pitchFamily="34" charset="0"/>
              </a:rPr>
              <a:t>STO. DOMINGO DE GUZMÁN</a:t>
            </a:r>
            <a:endParaRPr lang="es-E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5113"/>
            <a:ext cx="1152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39750" y="1300163"/>
            <a:ext cx="7740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 paz esté con nosotros, la paz esté con nosotros, 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 paz esté con nosotros, que con nosotros siempre,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siempre esté la paz. 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ES" altLang="es-ES" sz="240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 Señor, mi amigo, me bendice con la paz. 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Yo le he prometido repartirla a los demás.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Yo no sé si podré compartir la paz con los demás.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(Bis)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ES" altLang="es-ES" sz="2400" i="1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 paz esté con nosotros, la paz esté con nosotros, 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 paz esté con nosotros, que con nosotros siempre,</a:t>
            </a: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ES" altLang="es-ES" sz="2400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siempre esté la paz. </a:t>
            </a:r>
            <a:endParaRPr lang="es-ES" altLang="es-E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700" name="5 CuadroTexto"/>
          <p:cNvSpPr txBox="1">
            <a:spLocks noChangeArrowheads="1"/>
          </p:cNvSpPr>
          <p:nvPr/>
        </p:nvSpPr>
        <p:spPr bwMode="auto">
          <a:xfrm>
            <a:off x="2987675" y="4048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 b="1" u="sng">
                <a:solidFill>
                  <a:srgbClr val="FFFF00"/>
                </a:solidFill>
                <a:latin typeface="Comic Sans MS" pitchFamily="66" charset="0"/>
              </a:rPr>
              <a:t>LA PAZ ESTÉ CON NOSOTROS</a:t>
            </a:r>
            <a:endParaRPr lang="es-ES" altLang="es-ES" sz="2400" u="sng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5"/>
          <p:cNvSpPr txBox="1">
            <a:spLocks noChangeArrowheads="1"/>
          </p:cNvSpPr>
          <p:nvPr/>
        </p:nvSpPr>
        <p:spPr bwMode="auto">
          <a:xfrm>
            <a:off x="900113" y="1268413"/>
            <a:ext cx="72009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solidFill>
                  <a:srgbClr val="FFFF00"/>
                </a:solidFill>
                <a:latin typeface="Book Antiqua" pitchFamily="18" charset="0"/>
              </a:rPr>
              <a:t>Éste es el Cordero de Dios que quita el pecado del mundo. Dichosos los invitados a la mesa del Señor.</a:t>
            </a:r>
          </a:p>
          <a:p>
            <a:pPr algn="just"/>
            <a:endParaRPr lang="es-ES" altLang="es-ES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r>
              <a:rPr lang="es-ES" altLang="es-ES" sz="3200">
                <a:solidFill>
                  <a:srgbClr val="FFFF00"/>
                </a:solidFill>
                <a:latin typeface="Book Antiqua" pitchFamily="18" charset="0"/>
              </a:rPr>
              <a:t>Todos:</a:t>
            </a:r>
          </a:p>
          <a:p>
            <a:pPr algn="just"/>
            <a:r>
              <a:rPr lang="es-ES" altLang="es-ES" sz="3200">
                <a:solidFill>
                  <a:schemeClr val="bg1"/>
                </a:solidFill>
                <a:latin typeface="Book Antiqua" pitchFamily="18" charset="0"/>
              </a:rPr>
              <a:t>Señor, no soy digno de que entres en mi casa, pero una palabra tuya bastará para sanarme.</a:t>
            </a:r>
          </a:p>
          <a:p>
            <a:pPr algn="just"/>
            <a:endParaRPr lang="es-ES" altLang="es-ES"/>
          </a:p>
          <a:p>
            <a:pPr algn="just"/>
            <a:endParaRPr lang="es-ES" altLang="es-ES"/>
          </a:p>
          <a:p>
            <a:pPr algn="just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Rectángulo"/>
          <p:cNvSpPr>
            <a:spLocks noChangeArrowheads="1"/>
          </p:cNvSpPr>
          <p:nvPr/>
        </p:nvSpPr>
        <p:spPr bwMode="auto">
          <a:xfrm>
            <a:off x="395288" y="404813"/>
            <a:ext cx="4572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 b="1" u="sng">
                <a:solidFill>
                  <a:srgbClr val="FFFF00"/>
                </a:solidFill>
                <a:latin typeface="Bodoni MT" pitchFamily="18" charset="0"/>
                <a:cs typeface="Arabic Typesetting" pitchFamily="66" charset="-78"/>
              </a:rPr>
              <a:t>FORASTERO EN SICAR</a:t>
            </a:r>
            <a:endParaRPr lang="es-ES" altLang="es-ES" sz="2400" b="1">
              <a:solidFill>
                <a:srgbClr val="FFFF00"/>
              </a:solidFill>
              <a:latin typeface="Bodoni MT" pitchFamily="18" charset="0"/>
              <a:cs typeface="Arabic Typesetting" pitchFamily="66" charset="-78"/>
            </a:endParaRPr>
          </a:p>
          <a:p>
            <a:pPr eaLnBrk="1" hangingPunct="1"/>
            <a:r>
              <a:rPr lang="es-ES" altLang="es-ES" sz="2400" b="1">
                <a:solidFill>
                  <a:srgbClr val="FFFF00"/>
                </a:solidFill>
                <a:latin typeface="Bodoni MT" pitchFamily="18" charset="0"/>
                <a:cs typeface="Arabic Typesetting" pitchFamily="66" charset="-78"/>
              </a:rPr>
              <a:t> 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Fatigado del camino se sentó,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solitario, junto al pozo de Jacob.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Cuando tú te acercaste era mediodía,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como siempre, como cada día.</a:t>
            </a:r>
          </a:p>
          <a:p>
            <a:pPr eaLnBrk="1" hangingPunct="1"/>
            <a:endParaRPr lang="es-ES" altLang="es-ES" sz="2400" b="1">
              <a:solidFill>
                <a:schemeClr val="bg1"/>
              </a:solidFill>
              <a:latin typeface="Bodoni MT" pitchFamily="18" charset="0"/>
              <a:cs typeface="Arabic Typesetting" pitchFamily="66" charset="-78"/>
            </a:endParaRP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Él te pidió: "Dame de beber"...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¡Un judío a ti, samaritana!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Y te habló de un agua viva,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  <a:t>aquel forastero en Sicar.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  <a:cs typeface="Arabic Typesetting" pitchFamily="66" charset="-78"/>
              </a:rPr>
            </a:br>
            <a:endParaRPr lang="es-ES" altLang="es-ES" sz="2400" b="1">
              <a:solidFill>
                <a:schemeClr val="bg1"/>
              </a:solidFill>
              <a:latin typeface="Bodoni MT" pitchFamily="18" charset="0"/>
              <a:cs typeface="Arabic Typesetting" pitchFamily="66" charset="-78"/>
            </a:endParaRPr>
          </a:p>
        </p:txBody>
      </p:sp>
      <p:sp>
        <p:nvSpPr>
          <p:cNvPr id="31747" name="5 CuadroTexto"/>
          <p:cNvSpPr txBox="1">
            <a:spLocks noChangeArrowheads="1"/>
          </p:cNvSpPr>
          <p:nvPr/>
        </p:nvSpPr>
        <p:spPr bwMode="auto">
          <a:xfrm>
            <a:off x="4211638" y="4811713"/>
            <a:ext cx="4752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¡Si conocieras quién te pide de beber!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¡Si conocieras el don de Dios!...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Le pedirías tú a Él, y Él te daría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del agua que calma tu sed.</a:t>
            </a:r>
          </a:p>
        </p:txBody>
      </p:sp>
      <p:sp>
        <p:nvSpPr>
          <p:cNvPr id="31748" name="6 CuadroTexto"/>
          <p:cNvSpPr txBox="1">
            <a:spLocks noChangeArrowheads="1"/>
          </p:cNvSpPr>
          <p:nvPr/>
        </p:nvSpPr>
        <p:spPr bwMode="auto">
          <a:xfrm>
            <a:off x="7885113" y="188913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s-ES" b="1">
                <a:solidFill>
                  <a:schemeClr val="bg1"/>
                </a:solidFill>
              </a:rPr>
              <a:t>1/2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300" y="836613"/>
            <a:ext cx="33401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7 Rectángulo"/>
          <p:cNvSpPr>
            <a:spLocks noChangeArrowheads="1"/>
          </p:cNvSpPr>
          <p:nvPr/>
        </p:nvSpPr>
        <p:spPr bwMode="auto">
          <a:xfrm>
            <a:off x="611188" y="620713"/>
            <a:ext cx="66976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Le pediste de aquel agua para no tener jamás 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ya que volver al pozo a buscarla.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Y en ti se convirtió en fuente de agua viva: 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"¿No serás acaso el Mesías?"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Y dejando el cántaro, corriste al pueblo.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"Todo lo que yo he hecho me ha contado", les decías.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Y fueron muchos los que en Él creyeron</a:t>
            </a:r>
            <a:b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</a:rPr>
              <a:t>por tus palabras y lo que en Él vieron.</a:t>
            </a:r>
          </a:p>
        </p:txBody>
      </p:sp>
      <p:sp>
        <p:nvSpPr>
          <p:cNvPr id="32771" name="8 Rectángulo"/>
          <p:cNvSpPr>
            <a:spLocks noChangeArrowheads="1"/>
          </p:cNvSpPr>
          <p:nvPr/>
        </p:nvSpPr>
        <p:spPr bwMode="auto">
          <a:xfrm>
            <a:off x="4138613" y="4437063"/>
            <a:ext cx="5005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¡Si conocieras quién te pide de beber!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¡Si conocieras el don de Dios!...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Le pedirías tú a Él, y Él te daría</a:t>
            </a:r>
          </a:p>
          <a:p>
            <a:pPr eaLnBrk="1" hangingPunct="1"/>
            <a:r>
              <a:rPr lang="es-ES" altLang="es-ES" sz="2400" b="1">
                <a:solidFill>
                  <a:schemeClr val="bg1"/>
                </a:solidFill>
                <a:latin typeface="Bodoni MT" pitchFamily="18" charset="0"/>
                <a:ea typeface="Andalus" pitchFamily="18" charset="0"/>
                <a:cs typeface="Andalus" pitchFamily="18" charset="0"/>
              </a:rPr>
              <a:t>del agua que calma tu sed.</a:t>
            </a:r>
          </a:p>
        </p:txBody>
      </p:sp>
      <p:sp>
        <p:nvSpPr>
          <p:cNvPr id="32772" name="9 CuadroTexto"/>
          <p:cNvSpPr txBox="1">
            <a:spLocks noChangeArrowheads="1"/>
          </p:cNvSpPr>
          <p:nvPr/>
        </p:nvSpPr>
        <p:spPr bwMode="auto">
          <a:xfrm>
            <a:off x="8243888" y="476250"/>
            <a:ext cx="506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s-ES" b="1">
                <a:solidFill>
                  <a:schemeClr val="bg1"/>
                </a:solidFill>
              </a:rPr>
              <a:t>2/2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214813"/>
            <a:ext cx="2520950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CuadroTexto"/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s-ES" sz="4400">
                <a:latin typeface="Bodoni MT Black" pitchFamily="18" charset="0"/>
              </a:rPr>
              <a:t>Acción de Gracias</a:t>
            </a:r>
          </a:p>
        </p:txBody>
      </p:sp>
      <p:pic>
        <p:nvPicPr>
          <p:cNvPr id="33795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640637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5 Rectángulo"/>
          <p:cNvSpPr>
            <a:spLocks noChangeArrowheads="1"/>
          </p:cNvSpPr>
          <p:nvPr/>
        </p:nvSpPr>
        <p:spPr bwMode="auto">
          <a:xfrm>
            <a:off x="5364163" y="6021388"/>
            <a:ext cx="3673475" cy="522287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800">
                <a:solidFill>
                  <a:schemeClr val="bg1"/>
                </a:solidFill>
                <a:latin typeface="Bodoni MT Black" pitchFamily="18" charset="0"/>
              </a:rPr>
              <a:t>Acción de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1863" y="379413"/>
            <a:ext cx="2747962" cy="387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Rectángulo 3"/>
          <p:cNvSpPr>
            <a:spLocks noChangeArrowheads="1"/>
          </p:cNvSpPr>
          <p:nvPr/>
        </p:nvSpPr>
        <p:spPr bwMode="auto">
          <a:xfrm>
            <a:off x="900113" y="1700213"/>
            <a:ext cx="869473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Bendigamos al Señor,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Dios de toda la creación,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por habernos regalado su amor.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Su bondad y su perdón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su gran fidelidad,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por los siglos de los siglos durarán.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EL ESPÍRITU DE DIOS HOY ESTÁ SOBRE MÍ,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ÉL ES QUIEN ME HA UNGIDO PARA PROCLAMAR,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BUENA NUEVA A LOS MÁS POBRES,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GRACIA DE SU SALVACIÓN.  (2)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endParaRPr lang="es-ES" altLang="es-ES" sz="2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CuadroTexto 4"/>
          <p:cNvSpPr txBox="1">
            <a:spLocks noChangeArrowheads="1"/>
          </p:cNvSpPr>
          <p:nvPr/>
        </p:nvSpPr>
        <p:spPr bwMode="auto">
          <a:xfrm>
            <a:off x="900113" y="908050"/>
            <a:ext cx="3328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2400" b="1" u="sng">
                <a:solidFill>
                  <a:srgbClr val="FFFF00"/>
                </a:solidFill>
              </a:rPr>
              <a:t>Bendigamos al Señor</a:t>
            </a:r>
          </a:p>
        </p:txBody>
      </p:sp>
      <p:sp>
        <p:nvSpPr>
          <p:cNvPr id="35845" name="CuadroTexto 5"/>
          <p:cNvSpPr txBox="1">
            <a:spLocks noChangeArrowheads="1"/>
          </p:cNvSpPr>
          <p:nvPr/>
        </p:nvSpPr>
        <p:spPr bwMode="auto">
          <a:xfrm>
            <a:off x="8101013" y="3794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/>
              <a:t>1/3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563" y="404813"/>
            <a:ext cx="2230437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Rectángulo 3"/>
          <p:cNvSpPr>
            <a:spLocks noChangeArrowheads="1"/>
          </p:cNvSpPr>
          <p:nvPr/>
        </p:nvSpPr>
        <p:spPr bwMode="auto">
          <a:xfrm>
            <a:off x="827088" y="1125538"/>
            <a:ext cx="770255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Enviados con poder y en el nombre de Jesús,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sanar a los enfermos del dolor;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los ciegos dar visión,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los pobres la verdad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a los presos y oprimidos libertad.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endParaRPr lang="es-ES" altLang="es-ES" sz="24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endParaRPr lang="es-ES" altLang="es-ES" sz="24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EL ESPÍRITU DE DIOS HOY ESTÁ SOBRE MÍ,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ÉL ES QUIEN ME HA UNGIDO PARA PROCLAMAR,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BUENA NUEVA A LOS MÁS POBRES,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GRACIA DE SU SALVACIÓN. (2)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endParaRPr lang="es-ES" altLang="es-ES" sz="24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8" name="CuadroTexto 4"/>
          <p:cNvSpPr txBox="1">
            <a:spLocks noChangeArrowheads="1"/>
          </p:cNvSpPr>
          <p:nvPr/>
        </p:nvSpPr>
        <p:spPr bwMode="auto">
          <a:xfrm>
            <a:off x="8177213" y="5095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/>
              <a:t>2/3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13" y="333375"/>
            <a:ext cx="2505075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1" name="Rectángulo 3"/>
          <p:cNvSpPr>
            <a:spLocks noChangeArrowheads="1"/>
          </p:cNvSpPr>
          <p:nvPr/>
        </p:nvSpPr>
        <p:spPr bwMode="auto">
          <a:xfrm>
            <a:off x="971550" y="1196975"/>
            <a:ext cx="783113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Con la fuerza de su amor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de la resurrección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anunciamos llega ya la salvación.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Que ni el miedo ni el dolor,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ni la duda o la opresión,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borrarán la paz de nuestro corazón.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endParaRPr lang="es-ES" altLang="es-ES" sz="24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EL ESPÍRITU DE DIOS HOY ESTÁ SOBRE MÍ,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 ÉL ES QUIEN ME HA UNGIDO PARA PROCLAMAR,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BUENA NUEVA A LOS MÁS POBRES,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 GRACIA DE SU SALVACIÓN.  (2)</a:t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ES" altLang="es-ES" sz="24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endParaRPr lang="es-ES" altLang="es-ES" sz="2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altLang="es-ES" sz="2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2" name="CuadroTexto 4"/>
          <p:cNvSpPr txBox="1">
            <a:spLocks noChangeArrowheads="1"/>
          </p:cNvSpPr>
          <p:nvPr/>
        </p:nvSpPr>
        <p:spPr bwMode="auto">
          <a:xfrm>
            <a:off x="8101013" y="396875"/>
            <a:ext cx="506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/>
              <a:t>3/3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_sVvtXs8s020/TE0lsJTGYSI/AAAAAAAAEn0/QOW6DyVzB2A/s1600/Servid+amor,+servid+con+a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1 Título"/>
          <p:cNvSpPr>
            <a:spLocks noGrp="1"/>
          </p:cNvSpPr>
          <p:nvPr>
            <p:ph type="title"/>
          </p:nvPr>
        </p:nvSpPr>
        <p:spPr>
          <a:xfrm>
            <a:off x="1547813" y="33337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rgbClr val="FFFF00"/>
                </a:solidFill>
                <a:latin typeface="Bodoni MT Black" pitchFamily="18" charset="0"/>
              </a:rPr>
              <a:t>¡FELIZ DÍA DEL SEÑOR!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39750" y="53705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dirty="0">
                <a:solidFill>
                  <a:srgbClr val="FFFF00"/>
                </a:solidFill>
                <a:latin typeface="Bodoni MT Black" pitchFamily="18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395288" y="18319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altLang="es-ES" sz="2800" b="1" smtClean="0">
                <a:solidFill>
                  <a:schemeClr val="bg1"/>
                </a:solidFill>
                <a:latin typeface="Century" pitchFamily="18" charset="0"/>
              </a:rPr>
              <a:t>Cuarenta días caminando (¡Cuaresma!)</a:t>
            </a:r>
          </a:p>
          <a:p>
            <a:pPr marL="0" indent="0">
              <a:buFont typeface="Arial" charset="0"/>
              <a:buNone/>
            </a:pPr>
            <a:r>
              <a:rPr lang="es-ES" altLang="es-ES" sz="2800" b="1" smtClean="0">
                <a:solidFill>
                  <a:schemeClr val="bg1"/>
                </a:solidFill>
                <a:latin typeface="Century" pitchFamily="18" charset="0"/>
              </a:rPr>
              <a:t>hacia la Pascua de Jesús.</a:t>
            </a:r>
          </a:p>
          <a:p>
            <a:pPr marL="0" indent="0">
              <a:buFont typeface="Arial" charset="0"/>
              <a:buNone/>
            </a:pPr>
            <a:r>
              <a:rPr lang="es-ES" altLang="es-ES" sz="2800" b="1" smtClean="0">
                <a:solidFill>
                  <a:schemeClr val="bg1"/>
                </a:solidFill>
                <a:latin typeface="Century" pitchFamily="18" charset="0"/>
              </a:rPr>
              <a:t>La comunidad te anima  </a:t>
            </a:r>
          </a:p>
          <a:p>
            <a:pPr marL="0" indent="0">
              <a:buFont typeface="Arial" charset="0"/>
              <a:buNone/>
            </a:pPr>
            <a:r>
              <a:rPr lang="es-ES" altLang="es-ES" sz="2800" b="1" i="1" smtClean="0">
                <a:solidFill>
                  <a:schemeClr val="bg1"/>
                </a:solidFill>
                <a:latin typeface="Century" pitchFamily="18" charset="0"/>
              </a:rPr>
              <a:t>a celebrar un nuevo cambio </a:t>
            </a:r>
          </a:p>
          <a:p>
            <a:pPr marL="0" indent="0">
              <a:buFont typeface="Arial" charset="0"/>
              <a:buNone/>
            </a:pPr>
            <a:r>
              <a:rPr lang="es-ES" altLang="es-ES" sz="2800" b="1" i="1" smtClean="0">
                <a:solidFill>
                  <a:schemeClr val="bg1"/>
                </a:solidFill>
                <a:latin typeface="Century" pitchFamily="18" charset="0"/>
              </a:rPr>
              <a:t>en tu vida (bis)</a:t>
            </a:r>
          </a:p>
        </p:txBody>
      </p:sp>
      <p:sp>
        <p:nvSpPr>
          <p:cNvPr id="79875" name="CuadroTexto 1"/>
          <p:cNvSpPr txBox="1">
            <a:spLocks noChangeArrowheads="1"/>
          </p:cNvSpPr>
          <p:nvPr/>
        </p:nvSpPr>
        <p:spPr bwMode="auto">
          <a:xfrm>
            <a:off x="1042988" y="908050"/>
            <a:ext cx="508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Cuarenta días caminando</a:t>
            </a:r>
          </a:p>
        </p:txBody>
      </p:sp>
      <p:pic>
        <p:nvPicPr>
          <p:cNvPr id="79876" name="Imagen 2"/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508625" y="2636838"/>
            <a:ext cx="2986088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888" y="346075"/>
            <a:ext cx="4548187" cy="56197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ESCUCHA LA PALABRA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84313"/>
            <a:ext cx="8229600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Escucha tú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la Palabra de Dios,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no sólo con tus oídos,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también con tu corazón.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Escucha tú la palabra de Dios;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estate siempre atento a su voz.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606550"/>
            <a:ext cx="34480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25438"/>
            <a:ext cx="8229600" cy="871537"/>
          </a:xfrm>
        </p:spPr>
        <p:txBody>
          <a:bodyPr/>
          <a:lstStyle/>
          <a:p>
            <a:pPr eaLnBrk="1" hangingPunct="1"/>
            <a:r>
              <a:rPr lang="es-ES_tradnl" altLang="es-ES" b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LITURGIA DE LA PALABRA</a:t>
            </a:r>
            <a:endParaRPr lang="es-ES" altLang="es-ES" b="1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79463"/>
            <a:ext cx="8893175" cy="5184775"/>
          </a:xfrm>
        </p:spPr>
        <p:txBody>
          <a:bodyPr rtlCol="0">
            <a:normAutofit lnSpcReduction="10000"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 smtClean="0">
                <a:solidFill>
                  <a:schemeClr val="bg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 smtClean="0">
                <a:solidFill>
                  <a:schemeClr val="bg1"/>
                </a:solidFill>
                <a:latin typeface="Comic Sans MS" pitchFamily="66" charset="0"/>
              </a:rPr>
              <a:t>: Ex 17, 3-7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 smtClean="0">
                <a:solidFill>
                  <a:schemeClr val="bg1"/>
                </a:solidFill>
                <a:latin typeface="Comic Sans MS" pitchFamily="66" charset="0"/>
              </a:rPr>
              <a:t>SALMO</a:t>
            </a:r>
            <a:r>
              <a:rPr lang="es-ES_tradnl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  <a:latin typeface="Comic Sans MS" pitchFamily="66" charset="0"/>
              </a:rPr>
              <a:t>nº 94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Comic Sans MS" pitchFamily="66" charset="0"/>
              </a:rPr>
              <a:t>“Ojalá escuchéis hoy la voz del Señor; no endurezcáis vuestro corazón”</a:t>
            </a:r>
            <a:endParaRPr lang="es-ES_tradnl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 smtClean="0">
                <a:solidFill>
                  <a:schemeClr val="bg1"/>
                </a:solidFill>
                <a:latin typeface="Comic Sans MS" pitchFamily="66" charset="0"/>
              </a:rPr>
              <a:t>SEGUNDA LECTURA:</a:t>
            </a:r>
            <a:endParaRPr lang="es-ES_tradnl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Comic Sans MS" pitchFamily="66" charset="0"/>
              </a:rPr>
              <a:t>Rom</a:t>
            </a:r>
            <a:r>
              <a:rPr lang="es-ES_tradnl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  <a:latin typeface="Comic Sans MS" pitchFamily="66" charset="0"/>
              </a:rPr>
              <a:t>5, 1-2. 5-8</a:t>
            </a:r>
            <a:endParaRPr lang="es-ES_trad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5364" name="Picture 6" descr="http://1.bp.blogspot.com/--1zNlvLtzKU/UHjro79puoI/AAAAAAAAG6k/I1Q6IPt7YMo/s1600/palabra-de-d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8" y="4221163"/>
            <a:ext cx="2808287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888" y="346075"/>
            <a:ext cx="4548187" cy="56197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ESCUCHA LA PALABRA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84313"/>
            <a:ext cx="8229600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Escucha tú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la Palabra de Dios,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no sólo con tus oídos,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también con tu corazón.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Escucha tú la palabra de Dios;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400" smtClean="0">
                <a:solidFill>
                  <a:srgbClr val="FFFF00"/>
                </a:solidFill>
                <a:latin typeface="Comic Sans MS" pitchFamily="66" charset="0"/>
              </a:rPr>
              <a:t>estate siempre atento a su voz.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606550"/>
            <a:ext cx="34480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7"/>
          <p:cNvSpPr txBox="1">
            <a:spLocks noChangeArrowheads="1"/>
          </p:cNvSpPr>
          <p:nvPr/>
        </p:nvSpPr>
        <p:spPr bwMode="auto">
          <a:xfrm>
            <a:off x="179388" y="6308725"/>
            <a:ext cx="171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>
                <a:solidFill>
                  <a:srgbClr val="FFFF00"/>
                </a:solidFill>
                <a:latin typeface="Arial Black" pitchFamily="34" charset="0"/>
              </a:rPr>
              <a:t>Juan 4, 5-42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228600"/>
            <a:ext cx="5794375" cy="636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b="1" smtClean="0">
                <a:solidFill>
                  <a:srgbClr val="FFFF00"/>
                </a:solidFill>
                <a:latin typeface="Garamond" pitchFamily="18" charset="0"/>
              </a:rPr>
              <a:t>CREDO de los apóstoles</a:t>
            </a:r>
            <a:endParaRPr lang="es-ES" altLang="es-ES" b="1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1285875"/>
            <a:ext cx="5000625" cy="506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nació de Santa María Virgen;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descendió a los infiernos,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al tercer día resucitó de entre los muertos, </a:t>
            </a:r>
          </a:p>
          <a:p>
            <a:pPr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72063" y="836613"/>
            <a:ext cx="4071937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6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6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Desde allí ha de venir a juzgar a vivos y muertos.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Comic Sans MS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600" b="1" smtClean="0">
              <a:latin typeface="Comic Sans MS" pitchFamily="66" charset="0"/>
            </a:endParaRPr>
          </a:p>
        </p:txBody>
      </p:sp>
      <p:pic>
        <p:nvPicPr>
          <p:cNvPr id="16389" name="Picture 7" descr="http://somos.vicencianos.org/comentarios/files/2012/11/20121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437063"/>
            <a:ext cx="252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Rectángulo"/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"Creo en un solo Dios,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Padre todopoderoso,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Creador del cielo y de la tierra,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de todo lo visible y lo invisible.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Creo en un solo Señor, Jesucristo,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Hijo único de Dios,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nacido del Padre antes de todos los siglos: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Dios de Dios, Luz de Luz,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Dios verdadero de Dios verdadero,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engendrado, no creado,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de la misma naturaleza del Padre,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por quien todo fue hecho;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que por nosotros lo hombres,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por nuestra salvación  bajó del cielo,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por obra del Espíritu Santo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se encarnó de María, la Virgen,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se hizo hombre;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por nuestra causa fue crucificado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en tiempos de Poncio Pilato;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padeció y fue sepultado,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resucitó al tercer día, según las Escrituras,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latin typeface="Comic Sans MS" pitchFamily="66" charset="0"/>
              </a:rPr>
              <a:t/>
            </a:r>
            <a:br>
              <a:rPr lang="es-ES" altLang="es-ES" sz="1600">
                <a:latin typeface="Comic Sans MS" pitchFamily="66" charset="0"/>
              </a:rPr>
            </a:br>
            <a:endParaRPr lang="es-ES" altLang="es-ES" sz="1600">
              <a:latin typeface="Comic Sans MS" pitchFamily="66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86535" y="455311"/>
            <a:ext cx="1733165" cy="19583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sp>
        <p:nvSpPr>
          <p:cNvPr id="18436" name="5 Rectángulo"/>
          <p:cNvSpPr>
            <a:spLocks noChangeArrowheads="1"/>
          </p:cNvSpPr>
          <p:nvPr/>
        </p:nvSpPr>
        <p:spPr bwMode="auto">
          <a:xfrm>
            <a:off x="5040313" y="307975"/>
            <a:ext cx="4068762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600">
                <a:latin typeface="Comic Sans MS" pitchFamily="66" charset="0"/>
              </a:rPr>
              <a:t/>
            </a:r>
            <a:br>
              <a:rPr lang="es-ES" altLang="es-ES" sz="1600">
                <a:latin typeface="Comic Sans MS" pitchFamily="66" charset="0"/>
              </a:rPr>
            </a:br>
            <a:endParaRPr lang="es-ES" altLang="es-ES" sz="1600">
              <a:latin typeface="Comic Sans MS" pitchFamily="66" charset="0"/>
            </a:endParaRPr>
          </a:p>
          <a:p>
            <a:pPr eaLnBrk="1" hangingPunct="1"/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subió al cielo,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está sentado a la derecha del Padre;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de nuevo vendrá con gloria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para juzgar a vivos y muertos,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su reino no tendrá fin.</a:t>
            </a:r>
          </a:p>
          <a:p>
            <a:pPr eaLnBrk="1" hangingPunct="1"/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Creo en el Espíritu Santo,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Señor y dador de vida,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que procede del Padre y del Hijo,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que con el Padre y el Hijo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recibe una misma adoración y gloria,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que habló por los profetas.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Creo en la Iglesia,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que es una, santa, católica y apostólica.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Confieso que hay un solo bautismo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para el perdón de los pecados.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Espero la resurrección de los muertos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y la vida del mundo futuro. </a:t>
            </a:r>
            <a:b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</a:br>
            <a:endParaRPr lang="es-ES" altLang="es-ES" sz="160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s-ES" altLang="es-ES" sz="1600">
                <a:solidFill>
                  <a:schemeClr val="bg1"/>
                </a:solidFill>
                <a:latin typeface="Comic Sans MS" pitchFamily="66" charset="0"/>
              </a:rPr>
              <a:t>Amén. </a:t>
            </a:r>
          </a:p>
        </p:txBody>
      </p:sp>
      <p:sp>
        <p:nvSpPr>
          <p:cNvPr id="18437" name="6 CuadroTexto"/>
          <p:cNvSpPr txBox="1">
            <a:spLocks noChangeArrowheads="1"/>
          </p:cNvSpPr>
          <p:nvPr/>
        </p:nvSpPr>
        <p:spPr bwMode="auto">
          <a:xfrm>
            <a:off x="431800" y="122238"/>
            <a:ext cx="47879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000" b="1">
                <a:solidFill>
                  <a:srgbClr val="FFFF00"/>
                </a:solidFill>
                <a:latin typeface="Comic Sans MS" pitchFamily="66" charset="0"/>
              </a:rPr>
              <a:t>CREDO de Nicea - Constantinopla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8597</TotalTime>
  <Words>1012</Words>
  <Application>Microsoft Office PowerPoint</Application>
  <PresentationFormat>Presentación en pantalla (4:3)</PresentationFormat>
  <Paragraphs>201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9" baseType="lpstr">
      <vt:lpstr>Arial</vt:lpstr>
      <vt:lpstr>Trebuchet MS</vt:lpstr>
      <vt:lpstr>Wingdings 3</vt:lpstr>
      <vt:lpstr>Calibri</vt:lpstr>
      <vt:lpstr>Bodoni MT Black</vt:lpstr>
      <vt:lpstr>Comic Sans MS</vt:lpstr>
      <vt:lpstr>Berlin Sans FB Demi</vt:lpstr>
      <vt:lpstr>Arial Black</vt:lpstr>
      <vt:lpstr>Century</vt:lpstr>
      <vt:lpstr>Wingdings</vt:lpstr>
      <vt:lpstr>Cambria Math</vt:lpstr>
      <vt:lpstr>Wingdings 2</vt:lpstr>
      <vt:lpstr>Garamond</vt:lpstr>
      <vt:lpstr>Arial Rounded MT Bold</vt:lpstr>
      <vt:lpstr>Bodoni MT</vt:lpstr>
      <vt:lpstr>Baskerville Old Face</vt:lpstr>
      <vt:lpstr>Times New Roman</vt:lpstr>
      <vt:lpstr>Book Antiqua</vt:lpstr>
      <vt:lpstr>Arabic Typesetting</vt:lpstr>
      <vt:lpstr>Andalus</vt:lpstr>
      <vt:lpstr>Faceta</vt:lpstr>
      <vt:lpstr>Diapositiva 1</vt:lpstr>
      <vt:lpstr>Diapositiva 2</vt:lpstr>
      <vt:lpstr>Diapositiva 3</vt:lpstr>
      <vt:lpstr>ESCUCHA LA PALABRA</vt:lpstr>
      <vt:lpstr>LITURGIA DE LA PALABRA</vt:lpstr>
      <vt:lpstr>ESCUCHA LA PALABRA</vt:lpstr>
      <vt:lpstr>Diapositiva 7</vt:lpstr>
      <vt:lpstr>CREDO de los apóstoles</vt:lpstr>
      <vt:lpstr>Diapositiva 9</vt:lpstr>
      <vt:lpstr>Diapositiva 10</vt:lpstr>
      <vt:lpstr>EN MI DEBILIDAD        </vt:lpstr>
      <vt:lpstr>Diapositiva 12</vt:lpstr>
      <vt:lpstr>Diapositiva 13</vt:lpstr>
      <vt:lpstr>Santo (…eres santo)</vt:lpstr>
      <vt:lpstr>El pan y el vino se transforman en el Cuerpo y en la Sangre de Jesús.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¡FELIZ DÍA DEL SEÑOR!</vt:lpstr>
    </vt:vector>
  </TitlesOfParts>
  <Company>FEYTS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ABIERTO</cp:lastModifiedBy>
  <cp:revision>757</cp:revision>
  <dcterms:created xsi:type="dcterms:W3CDTF">2008-10-09T14:11:57Z</dcterms:created>
  <dcterms:modified xsi:type="dcterms:W3CDTF">2017-03-18T09:53:14Z</dcterms:modified>
</cp:coreProperties>
</file>