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23" r:id="rId3"/>
    <p:sldId id="324" r:id="rId4"/>
    <p:sldId id="325" r:id="rId5"/>
    <p:sldId id="328" r:id="rId6"/>
    <p:sldId id="327" r:id="rId7"/>
    <p:sldId id="314" r:id="rId8"/>
    <p:sldId id="315" r:id="rId9"/>
    <p:sldId id="333" r:id="rId10"/>
    <p:sldId id="317" r:id="rId11"/>
    <p:sldId id="269" r:id="rId12"/>
    <p:sldId id="270" r:id="rId13"/>
    <p:sldId id="271" r:id="rId14"/>
    <p:sldId id="290" r:id="rId15"/>
    <p:sldId id="291" r:id="rId16"/>
    <p:sldId id="272" r:id="rId17"/>
    <p:sldId id="292" r:id="rId18"/>
    <p:sldId id="293" r:id="rId19"/>
    <p:sldId id="318" r:id="rId20"/>
    <p:sldId id="319" r:id="rId21"/>
    <p:sldId id="295" r:id="rId22"/>
    <p:sldId id="320" r:id="rId23"/>
    <p:sldId id="297" r:id="rId24"/>
    <p:sldId id="298" r:id="rId25"/>
    <p:sldId id="274" r:id="rId26"/>
    <p:sldId id="299" r:id="rId27"/>
    <p:sldId id="334" r:id="rId28"/>
    <p:sldId id="335" r:id="rId29"/>
    <p:sldId id="336" r:id="rId30"/>
    <p:sldId id="305" r:id="rId31"/>
    <p:sldId id="306" r:id="rId32"/>
    <p:sldId id="307" r:id="rId33"/>
    <p:sldId id="300" r:id="rId34"/>
    <p:sldId id="301" r:id="rId35"/>
    <p:sldId id="337" r:id="rId36"/>
    <p:sldId id="282" r:id="rId37"/>
    <p:sldId id="283" r:id="rId38"/>
    <p:sldId id="284" r:id="rId39"/>
    <p:sldId id="338" r:id="rId40"/>
    <p:sldId id="287" r:id="rId41"/>
    <p:sldId id="310" r:id="rId42"/>
    <p:sldId id="311" r:id="rId43"/>
    <p:sldId id="322" r:id="rId44"/>
    <p:sldId id="28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52A4-F4FE-4976-9760-47EAC901E078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D25F3-2534-41CD-BC9D-28C298E6CD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32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38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E69E-8246-4AAC-BD9B-3515232F26FE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7367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7E5F03-8468-4C77-A12C-CCFFEB016124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6103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42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76411-A17B-4F7E-966E-5510F2CC2086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3577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E60D3-E8DC-4A11-93FF-0DB61D581E80}" type="slidenum">
              <a:rPr lang="es-ES_tradnl" altLang="es-ES"/>
              <a:pPr/>
              <a:t>10</a:t>
            </a:fld>
            <a:endParaRPr lang="es-ES_tradnl" altLang="es-E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06122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6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A56D-182D-496C-96E2-09DD32842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1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F774-0D9B-4180-9E96-0A1E089D13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02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0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0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AC8-5152-425A-AC3D-4F6441A86CAD}" type="datetimeFigureOut">
              <a:rPr lang="es-ES" smtClean="0"/>
              <a:t>12/01/2019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6" y="389979"/>
            <a:ext cx="4268242" cy="538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0" y="0"/>
            <a:ext cx="1960425" cy="12595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2310" y="5937578"/>
            <a:ext cx="683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Fiesta del Bautismo del Señor</a:t>
            </a:r>
            <a:endParaRPr lang="es-ES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ChangeArrowheads="1"/>
          </p:cNvSpPr>
          <p:nvPr/>
        </p:nvSpPr>
        <p:spPr bwMode="auto">
          <a:xfrm>
            <a:off x="572897" y="1593650"/>
            <a:ext cx="9144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tierra repite el mensaje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canta el himno de paz,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ella nosotros cantamos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Gloria de Navidad.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4/4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7" y="154612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90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98402" y="2047121"/>
            <a:ext cx="7264400" cy="3447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PRIMERA LECTURA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 </a:t>
            </a:r>
            <a:endParaRPr lang="es-ES_tradnl" altLang="es-ES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_tradnl" altLang="es-ES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Is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42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1-4. 6-7</a:t>
            </a:r>
            <a:endParaRPr lang="es-ES_tradnl" altLang="es-ES" sz="2000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SALMO</a:t>
            </a:r>
            <a:r>
              <a:rPr lang="es-ES" altLang="es-E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28</a:t>
            </a:r>
            <a:endParaRPr lang="es-ES" altLang="es-ES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“El Señor bendice a su pueblo con la paz</a:t>
            </a:r>
            <a:r>
              <a:rPr lang="es-ES" altLang="es-ES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”</a:t>
            </a:r>
            <a:endParaRPr lang="es-ES" altLang="es-ES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SEGUNDA LECTURA</a:t>
            </a: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s-ES" altLang="es-ES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Hechos 10, 34-38</a:t>
            </a:r>
            <a:endParaRPr lang="es-ES_tradnl" altLang="es-ES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92960" y="437896"/>
            <a:ext cx="464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LITURGIA DE LA PALABRA</a:t>
            </a:r>
            <a:endParaRPr lang="es-E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2" y="287436"/>
            <a:ext cx="1787753" cy="11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6010" y="1442932"/>
            <a:ext cx="576072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rgbClr val="C00000"/>
                </a:solidFill>
              </a:rPr>
              <a:t>El Niño Dios ha nacido en Belén, Aleluya, Aleluya.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rgbClr val="C00000"/>
                </a:solidFill>
              </a:rPr>
              <a:t>Quiere nacer en nosotros también, Aleluya, Aleluya.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32" y="3803562"/>
            <a:ext cx="2820276" cy="262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85818" y="299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7200" b="1" dirty="0" smtClean="0">
                <a:solidFill>
                  <a:srgbClr val="C00000"/>
                </a:solidFill>
                <a:latin typeface="Edwardian Script ITC" panose="030303020407070D0804" pitchFamily="66" charset="0"/>
                <a:ea typeface="BatangChe" panose="02030609000101010101" pitchFamily="49" charset="-127"/>
              </a:rPr>
              <a:t>¡Aleluya!</a:t>
            </a:r>
            <a:endParaRPr lang="es-ES" sz="7200" b="1" dirty="0" smtClean="0">
              <a:solidFill>
                <a:srgbClr val="C00000"/>
              </a:solidFill>
              <a:latin typeface="Edwardian Script ITC" panose="030303020407070D0804" pitchFamily="66" charset="0"/>
              <a:ea typeface="BatangChe" panose="02030609000101010101" pitchFamily="49" charset="-127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8" y="4839577"/>
            <a:ext cx="2265904" cy="1593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72" y="299932"/>
            <a:ext cx="1610436" cy="10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213265" y="6176782"/>
            <a:ext cx="169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 smtClean="0">
                <a:solidFill>
                  <a:srgbClr val="C00000"/>
                </a:solidFill>
              </a:rPr>
              <a:t>LUCAS, 3</a:t>
            </a:r>
            <a:endParaRPr lang="es-ES" altLang="es-ES" b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53" y="167080"/>
            <a:ext cx="5159829" cy="65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0" y="147099"/>
            <a:ext cx="1588705" cy="10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0262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C00000"/>
                </a:solidFill>
                <a:latin typeface="Comic Sans MS" pitchFamily="66" charset="0"/>
              </a:rPr>
              <a:t>CREDO. Profesamos nuestra Fe</a:t>
            </a:r>
            <a:endParaRPr lang="es-ES" sz="36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8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413"/>
            <a:ext cx="4038600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Desde allí ha de venir a juzgar a los vivos y a los muertos.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234996"/>
            <a:ext cx="1608430" cy="10334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61" y="5151022"/>
            <a:ext cx="2015114" cy="14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23" y="127224"/>
            <a:ext cx="7340220" cy="4218798"/>
          </a:xfrm>
          <a:prstGeom prst="rect">
            <a:avLst/>
          </a:prstGeom>
        </p:spPr>
      </p:pic>
      <p:sp>
        <p:nvSpPr>
          <p:cNvPr id="1433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31363" y="4248059"/>
            <a:ext cx="7847139" cy="1128614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 smtClean="0">
                <a:solidFill>
                  <a:srgbClr val="C000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solidFill>
                  <a:srgbClr val="C00000"/>
                </a:solidFill>
                <a:latin typeface="Comic Sans MS" pitchFamily="66" charset="0"/>
              </a:rPr>
              <a:t>				Te rogamos </a:t>
            </a:r>
            <a:r>
              <a:rPr lang="es-ES" sz="3600" b="1" i="1" cap="small" dirty="0">
                <a:solidFill>
                  <a:srgbClr val="C00000"/>
                </a:solidFill>
                <a:latin typeface="Comic Sans MS" pitchFamily="66" charset="0"/>
              </a:rPr>
              <a:t>ó</a:t>
            </a:r>
            <a:r>
              <a:rPr lang="es-ES" sz="3600" b="1" i="1" cap="small" dirty="0" smtClean="0">
                <a:solidFill>
                  <a:srgbClr val="C00000"/>
                </a:solidFill>
                <a:latin typeface="Comic Sans MS" pitchFamily="66" charset="0"/>
              </a:rPr>
              <a:t>yenos.</a:t>
            </a:r>
            <a:endParaRPr lang="es-ES" sz="3600" i="1" cap="small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6" y="0"/>
            <a:ext cx="1951683" cy="12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61131" y="920785"/>
            <a:ext cx="5726272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Tamborilero</a:t>
            </a:r>
          </a:p>
          <a:p>
            <a:pPr>
              <a:lnSpc>
                <a:spcPct val="80000"/>
              </a:lnSpc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El camino que lleva a Belén,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baja hasta el valle que la nieve cubrió.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Los pastorcillos quieren ver a su Rey.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Le traen regalos en su humilde zurrón.</a:t>
            </a:r>
          </a:p>
          <a:p>
            <a:pPr>
              <a:defRPr/>
            </a:pP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Ro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ro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endParaRPr lang="es-E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Ha nacido en  un portal de Belén, el Niño Dios.</a:t>
            </a:r>
          </a:p>
          <a:p>
            <a:pPr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21" y="3179036"/>
            <a:ext cx="2451219" cy="311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51" y="365126"/>
            <a:ext cx="1662084" cy="10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73908" y="1288746"/>
            <a:ext cx="8229600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i="1" dirty="0" smtClean="0">
                <a:solidFill>
                  <a:srgbClr val="C00000"/>
                </a:solidFill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4000" b="1" dirty="0" smtClean="0">
                <a:solidFill>
                  <a:srgbClr val="C00000"/>
                </a:solidFill>
              </a:rPr>
              <a:t>Todos: </a:t>
            </a:r>
            <a:r>
              <a:rPr lang="es-ES" altLang="es-E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8" y="62576"/>
            <a:ext cx="1631037" cy="10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1885949" y="863495"/>
            <a:ext cx="8172450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Es justo y necesario.</a:t>
            </a:r>
          </a:p>
        </p:txBody>
      </p:sp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2101406" y="323999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>
                <a:solidFill>
                  <a:srgbClr val="C00000"/>
                </a:solidFill>
                <a:latin typeface="Arial" panose="020B0604020202020204" pitchFamily="34" charset="0"/>
              </a:rPr>
              <a:t>PLEGARIA EUCARÍSTICA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92024"/>
            <a:ext cx="1531477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550" y="404813"/>
            <a:ext cx="24261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SANTO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s-E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Haendel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971550" y="1050671"/>
            <a:ext cx="751522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el cielo y la tierra,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de tu gloria.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</a:t>
            </a: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nombre del Señor,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su nombre.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 </a:t>
            </a: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75" y="4726019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8313" y="1844675"/>
            <a:ext cx="8064500" cy="382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>
              <a:spcAft>
                <a:spcPts val="0"/>
              </a:spcAft>
              <a:defRPr/>
            </a:pPr>
            <a:r>
              <a:rPr lang="es-ES" sz="2400" b="1" u="sng" dirty="0"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EL DÍA QUE NACIÓ JESÚS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                                                                                                                    </a:t>
            </a:r>
            <a:endParaRPr lang="es-ES" sz="2400" b="1" dirty="0">
              <a:latin typeface="Arial Rounded MT Bold" panose="020F0704030504030204" pitchFamily="34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comenzó el contar los años.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subimos muchos peldaños.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se abrieron todas las puertas,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aire sopló fresquito, la vida llenó la tierra.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(el día) que nació Jesús (que nació Jesús). 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7749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" y="308083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3959225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6393" y="242062"/>
            <a:ext cx="235000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CONSAGRACIÓN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671768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715175" y="1173226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 smtClean="0">
                <a:solidFill>
                  <a:srgbClr val="C00000"/>
                </a:solidFill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 </a:t>
            </a:r>
            <a:r>
              <a:rPr lang="es-ES" sz="4000" b="1" dirty="0" smtClean="0">
                <a:solidFill>
                  <a:srgbClr val="C00000"/>
                </a:solidFill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rgbClr val="C00000"/>
                </a:solidFill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rgbClr val="C00000"/>
                </a:solidFill>
              </a:rPr>
              <a:t>¡Ven, Señor Jesús!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168700"/>
            <a:ext cx="2115403" cy="13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4276725" y="527050"/>
            <a:ext cx="42497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S</a:t>
            </a:r>
            <a:r>
              <a:rPr lang="es-ES" altLang="es-ES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antificado </a:t>
            </a: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en la      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Danos hoy nuestro               de cada </a:t>
            </a:r>
            <a:r>
              <a:rPr lang="es-ES" altLang="es-ES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día.</a:t>
            </a: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perdonamos a los que nos </a:t>
            </a:r>
            <a:r>
              <a:rPr lang="es-ES" altLang="es-ES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ofenden.</a:t>
            </a: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y líbranos del mal.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29700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5125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475582"/>
            <a:ext cx="71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98738"/>
            <a:ext cx="674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987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070225"/>
            <a:ext cx="6334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54475"/>
            <a:ext cx="885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2868" y="2468607"/>
            <a:ext cx="2152650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3" y="1583989"/>
            <a:ext cx="1675887" cy="10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3120" y="741681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C00000"/>
                </a:solidFill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</a:t>
            </a:r>
            <a:r>
              <a:rPr lang="es-ES" sz="4000" b="1" dirty="0" smtClean="0">
                <a:solidFill>
                  <a:srgbClr val="C00000"/>
                </a:solidFill>
              </a:rPr>
              <a:t> Tuyo es el Reino, tuyo el poder y la gloria, por siempre, Señor.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88" y="150762"/>
            <a:ext cx="1787857" cy="11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9685" y="1443280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C00000"/>
                </a:solidFill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</a:t>
            </a:r>
            <a:r>
              <a:rPr lang="es-ES" sz="4000" b="1" dirty="0" smtClean="0">
                <a:solidFill>
                  <a:srgbClr val="C00000"/>
                </a:solidFill>
              </a:rPr>
              <a:t> 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sz="4000" b="1" dirty="0" smtClean="0">
                <a:solidFill>
                  <a:srgbClr val="C00000"/>
                </a:solidFill>
              </a:rPr>
              <a:t> 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sz="4000" b="1" dirty="0" smtClean="0">
                <a:solidFill>
                  <a:srgbClr val="C00000"/>
                </a:solidFill>
              </a:rPr>
              <a:t>           </a:t>
            </a:r>
            <a:r>
              <a:rPr lang="es-ES" sz="3200" dirty="0" smtClean="0">
                <a:solidFill>
                  <a:srgbClr val="C00000"/>
                </a:solidFill>
              </a:rPr>
              <a:t>… Daos fraternalmente la paz </a:t>
            </a:r>
            <a:endParaRPr lang="es-ES" sz="32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1747" name="3 CuadroTexto"/>
          <p:cNvSpPr txBox="1">
            <a:spLocks noChangeArrowheads="1"/>
          </p:cNvSpPr>
          <p:nvPr/>
        </p:nvSpPr>
        <p:spPr bwMode="auto">
          <a:xfrm>
            <a:off x="5335594" y="396617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RITO DE LA PAZ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912364" cy="12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868" y="3080455"/>
            <a:ext cx="9829799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Noche de Paz, noche de Amor, </a:t>
            </a:r>
            <a:endParaRPr kumimoji="0" lang="es-ES" alt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claro </a:t>
            </a: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sol, </a:t>
            </a: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brilla </a:t>
            </a: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los ángeles cantando están: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“Gloria a Dios, Gloria al Rey Celestial”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68" y="601764"/>
            <a:ext cx="4406876" cy="24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03" y="0"/>
            <a:ext cx="1611730" cy="10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uadroTexto 5"/>
          <p:cNvSpPr txBox="1">
            <a:spLocks noChangeArrowheads="1"/>
          </p:cNvSpPr>
          <p:nvPr/>
        </p:nvSpPr>
        <p:spPr bwMode="auto">
          <a:xfrm>
            <a:off x="1400037" y="1176546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733691" cy="11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63" y="379413"/>
            <a:ext cx="2747962" cy="387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Rectángulo 3"/>
          <p:cNvSpPr>
            <a:spLocks noChangeArrowheads="1"/>
          </p:cNvSpPr>
          <p:nvPr/>
        </p:nvSpPr>
        <p:spPr bwMode="auto">
          <a:xfrm>
            <a:off x="900113" y="1700213"/>
            <a:ext cx="869473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Bendigamos al Señor,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de toda la creación,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habernos regalado su amor.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bondad y su perdón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 gran fidelidad,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los siglos de los siglos durarán.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DE DIOS HOY ESTÁ SOBRE MÍ,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ÉL ES QUIEN ME HA UNGIDO PARA PROCLAMAR,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BUENA NUEVA A LOS MÁS POBRES,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GRACIA DE SU SALVACIÓN.  (2)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8" name="CuadroTexto 4"/>
          <p:cNvSpPr txBox="1">
            <a:spLocks noChangeArrowheads="1"/>
          </p:cNvSpPr>
          <p:nvPr/>
        </p:nvSpPr>
        <p:spPr bwMode="auto">
          <a:xfrm>
            <a:off x="1737361" y="900020"/>
            <a:ext cx="332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u="sng" dirty="0">
                <a:latin typeface="Arial" panose="020B0604020202020204" pitchFamily="34" charset="0"/>
              </a:rPr>
              <a:t>Bendigamos al Señor</a:t>
            </a:r>
          </a:p>
        </p:txBody>
      </p:sp>
      <p:sp>
        <p:nvSpPr>
          <p:cNvPr id="31749" name="CuadroTexto 5"/>
          <p:cNvSpPr txBox="1">
            <a:spLocks noChangeArrowheads="1"/>
          </p:cNvSpPr>
          <p:nvPr/>
        </p:nvSpPr>
        <p:spPr bwMode="auto">
          <a:xfrm>
            <a:off x="8101013" y="3794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1/3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" y="56567"/>
            <a:ext cx="1672272" cy="10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404813"/>
            <a:ext cx="2230437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Rectángulo 3"/>
          <p:cNvSpPr>
            <a:spLocks noChangeArrowheads="1"/>
          </p:cNvSpPr>
          <p:nvPr/>
        </p:nvSpPr>
        <p:spPr bwMode="auto">
          <a:xfrm>
            <a:off x="727075" y="1665034"/>
            <a:ext cx="770255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y en el nombre de Jesús,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DE DIOS HOY ESTÁ SOBRE MÍ,</a:t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ÉL ES QUIEN ME HA UNGIDO PARA PROCLAMAR,</a:t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BUENA NUEVA A LOS MÁS POBRES,</a:t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GRACIA DE SU SALVACIÓN. (2)</a:t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CuadroTexto 4"/>
          <p:cNvSpPr txBox="1">
            <a:spLocks noChangeArrowheads="1"/>
          </p:cNvSpPr>
          <p:nvPr/>
        </p:nvSpPr>
        <p:spPr bwMode="auto">
          <a:xfrm>
            <a:off x="8177213" y="50958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2/3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6"/>
            <a:ext cx="1818193" cy="11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13" y="333375"/>
            <a:ext cx="2505075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Rectángulo 3"/>
          <p:cNvSpPr>
            <a:spLocks noChangeArrowheads="1"/>
          </p:cNvSpPr>
          <p:nvPr/>
        </p:nvSpPr>
        <p:spPr bwMode="auto">
          <a:xfrm>
            <a:off x="971550" y="1354899"/>
            <a:ext cx="7831138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fuerza de su amor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la resurrección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anunciamos llega ya la salvación.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ni el miedo ni el dolor,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la duda o la opresión,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borrarán la paz de nuestro corazón.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DE DIOS HOY ESTÁ SOBRE MÍ,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ÉL ES QUIEN ME HA UNGIDO PARA PROCLAMAR,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BUENA NUEVA A LOS MÁS POBRES,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GRACIA DE SU SALVACIÓN.  (2)</a:t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altLang="es-E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ES" altLang="es-E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6" name="CuadroTexto 4"/>
          <p:cNvSpPr txBox="1">
            <a:spLocks noChangeArrowheads="1"/>
          </p:cNvSpPr>
          <p:nvPr/>
        </p:nvSpPr>
        <p:spPr bwMode="auto">
          <a:xfrm>
            <a:off x="8027988" y="211138"/>
            <a:ext cx="50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3/3</a:t>
            </a:r>
          </a:p>
        </p:txBody>
      </p:sp>
      <p:pic>
        <p:nvPicPr>
          <p:cNvPr id="33797" name="Picture 2" descr="http://motrildigital.blogia.com/upload/20071223110613-velasdp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084763"/>
            <a:ext cx="14573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7" y="28786"/>
            <a:ext cx="1818193" cy="11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ángulo 5"/>
          <p:cNvSpPr>
            <a:spLocks noChangeArrowheads="1"/>
          </p:cNvSpPr>
          <p:nvPr/>
        </p:nvSpPr>
        <p:spPr bwMode="auto">
          <a:xfrm>
            <a:off x="100013" y="2420938"/>
            <a:ext cx="78486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la gente estuvo de fiesta.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despertamos de la siesta.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rieron todos los tristes,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volaron ángeles nuevos, curaron las cicatrices.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(el día) que nació Jesús (que nació Jesús). (2)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47015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6" y="576072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06888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CANCIÓN DE NAVIDAD</a:t>
            </a:r>
            <a:r>
              <a:rPr lang="es-ES" altLang="es-E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   </a:t>
            </a:r>
            <a:endParaRPr lang="es-ES" altLang="es-ES" sz="2400" dirty="0">
              <a:solidFill>
                <a:srgbClr val="C00000"/>
              </a:solidFill>
            </a:endParaRPr>
          </a:p>
          <a:p>
            <a:endParaRPr lang="es-ES" altLang="es-ES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se entristece la mar.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 ¿a dónde vas?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tus redes y reza,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mira la estrella pasar.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 </a:t>
            </a: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 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2" y="217064"/>
            <a:ext cx="1818193" cy="11681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08936" y="41485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Noches blancas de hospital,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dejad el llanto esta noche,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el Niño está por llegar.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 sin hogar,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ven a mi casa esta noche,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mañana ¡Dios dirá!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9" y="671620"/>
            <a:ext cx="1764319" cy="1133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</a:t>
            </a:r>
            <a:r>
              <a:rPr lang="es-ES" b="1" dirty="0" smtClean="0">
                <a:solidFill>
                  <a:srgbClr val="C00000"/>
                </a:solidFill>
              </a:rPr>
              <a:t>/3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69503" y="2301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Ven soldado, vuelve ya,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para curar tus heridas,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para prestarte la Paz.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se entristece la mar.</a:t>
            </a:r>
          </a:p>
          <a:p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</a:rPr>
              <a:t>TÚ QUE ESCUCHAS MI MENSAJE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HAZ EN TU CASA UN ALTAR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DEJA EL ODIO Y VEN CONMIGO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PORQUE LLEGÓ NAVIDAD. </a:t>
            </a:r>
          </a:p>
          <a:p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671620"/>
            <a:ext cx="1818193" cy="11681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3</a:t>
            </a:r>
            <a:r>
              <a:rPr lang="es-ES" b="1" dirty="0" smtClean="0">
                <a:solidFill>
                  <a:srgbClr val="C00000"/>
                </a:solidFill>
              </a:rPr>
              <a:t>/3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39939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7" y="1032383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5 Rectángulo"/>
          <p:cNvSpPr>
            <a:spLocks noChangeArrowheads="1"/>
          </p:cNvSpPr>
          <p:nvPr/>
        </p:nvSpPr>
        <p:spPr bwMode="auto">
          <a:xfrm>
            <a:off x="5364163" y="5856002"/>
            <a:ext cx="3673475" cy="522287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291528"/>
            <a:ext cx="1785208" cy="1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19446" y="140901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Adeste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fideles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laeti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triumphantes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Bethlehem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Natum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videte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regem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angelorum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Dominum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grege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relicto, humiles ad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cunam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vocati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pastores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adproperant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Et nos ovantes gradum festinemus.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Dominum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9"/>
            <a:ext cx="1737931" cy="11166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72417" y="519248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err="1" smtClean="0">
                <a:solidFill>
                  <a:srgbClr val="C00000"/>
                </a:solidFill>
              </a:rPr>
              <a:t>Adeste</a:t>
            </a:r>
            <a:r>
              <a:rPr lang="es-ES" sz="3200" b="1" u="sng" dirty="0" smtClean="0">
                <a:solidFill>
                  <a:srgbClr val="C00000"/>
                </a:solidFill>
              </a:rPr>
              <a:t> </a:t>
            </a:r>
            <a:r>
              <a:rPr lang="es-ES" sz="3200" b="1" u="sng" dirty="0" err="1" smtClean="0">
                <a:solidFill>
                  <a:srgbClr val="C00000"/>
                </a:solidFill>
              </a:rPr>
              <a:t>Fideles</a:t>
            </a:r>
            <a:endParaRPr lang="es-ES" sz="3200" b="1" u="sng" dirty="0">
              <a:solidFill>
                <a:srgbClr val="C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44" y="388649"/>
            <a:ext cx="2268213" cy="27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/>
          <p:cNvSpPr txBox="1">
            <a:spLocks/>
          </p:cNvSpPr>
          <p:nvPr/>
        </p:nvSpPr>
        <p:spPr bwMode="auto">
          <a:xfrm>
            <a:off x="3735422" y="1123676"/>
            <a:ext cx="46148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 Niño, ¿de quién eres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 vestido de blanco?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Soy de la Virgen María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del Espíritu Santo.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RESUENEN CON ALEGRÍA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CÁNTICOS DE MI TIERRA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VIVA EL NIÑO DE DIOS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NACIÓ EN LA NOCHEBUENA.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VIENE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 NOSOTROS NOS IREMOS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NO VOLVEREMOS MÁS.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9842"/>
          <a:stretch/>
        </p:blipFill>
        <p:spPr bwMode="auto">
          <a:xfrm>
            <a:off x="518751" y="3671614"/>
            <a:ext cx="2571008" cy="237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11" y="18513"/>
            <a:ext cx="1632747" cy="104904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49855" y="35836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DIME NIÑO</a:t>
            </a:r>
            <a:endParaRPr lang="es-E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68135" y="433185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C00000"/>
                </a:solidFill>
              </a:rPr>
              <a:t>Hacia Belén va una burra</a:t>
            </a:r>
            <a:endParaRPr lang="es-E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68135" y="1466223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C00000"/>
                </a:solidFill>
              </a:rPr>
              <a:t>Hacia Belén va una burra, rin, rin,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cargada de chocolate;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lleva su chocolatera, rin, rin,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su molinillo y su anafre.</a:t>
            </a:r>
          </a:p>
          <a:p>
            <a:endParaRPr lang="es-ES" altLang="es-ES" sz="2000" b="1" dirty="0">
              <a:solidFill>
                <a:srgbClr val="C00000"/>
              </a:solidFill>
            </a:endParaRPr>
          </a:p>
          <a:p>
            <a:r>
              <a:rPr lang="es-ES" altLang="es-ES" sz="2000" b="1" dirty="0" smtClean="0">
                <a:solidFill>
                  <a:srgbClr val="C00000"/>
                </a:solidFill>
              </a:rPr>
              <a:t>MARÍA</a:t>
            </a:r>
            <a:r>
              <a:rPr lang="es-ES" altLang="es-ES" sz="2000" b="1" dirty="0">
                <a:solidFill>
                  <a:srgbClr val="C00000"/>
                </a:solidFill>
              </a:rPr>
              <a:t>, MARÍA, VEN ACÁ CORRIENDO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QUE EL CHOCOLATILLO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SE LO ESTÁN COMIENDO. (bis).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1" y="336539"/>
            <a:ext cx="1737931" cy="11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68177" y="684366"/>
            <a:ext cx="5090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</a:rPr>
              <a:t>En el portal de Belén, rin, rin…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han entrado los ratones,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 al bueno de San José, rin, rin…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le han roído los calzones.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MARÍA, MARÍA, VEN ACÁ CORRIENDO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QUE  LOS CALZONCILLOS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LOS ESTÁN </a:t>
            </a:r>
            <a:r>
              <a:rPr lang="es-ES" altLang="es-ES" sz="2400" b="1" dirty="0" smtClean="0">
                <a:solidFill>
                  <a:srgbClr val="C00000"/>
                </a:solidFill>
              </a:rPr>
              <a:t>ROYENDO</a:t>
            </a:r>
            <a:r>
              <a:rPr lang="es-ES" altLang="es-ES" sz="2400" b="1" dirty="0">
                <a:solidFill>
                  <a:srgbClr val="C00000"/>
                </a:solidFill>
              </a:rPr>
              <a:t>. (bis).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88355"/>
            <a:ext cx="1737931" cy="11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60783" y="607273"/>
            <a:ext cx="578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 el portal de Belén, rin, rin…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gitanillos han entrado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al Niño que está en la cuna, rin, rin….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los pañales le han robado.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MARÍA</a:t>
            </a:r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MARÍA, VEN ACÁ VOLANDO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LOS PAÑALILLOS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LOS ESTÁN LLEVANDO. (bis).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03689"/>
            <a:ext cx="1737931" cy="11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88720" y="1191928"/>
            <a:ext cx="5358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C00000"/>
                </a:solidFill>
              </a:rPr>
              <a:t>La Virgen está lavando y tendiendo en el romero.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Los pajarillos cantando y el romero floreciendo.</a:t>
            </a:r>
          </a:p>
          <a:p>
            <a:endParaRPr lang="es-ES" altLang="es-ES" sz="2000" b="1" i="1" dirty="0">
              <a:solidFill>
                <a:srgbClr val="C00000"/>
              </a:solidFill>
            </a:endParaRP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los peces en el río, 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por ver a Dios nacido.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Beben y beben y vuelven a beber, los peces en el río por ver a Dios nacer.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La Virgen se está peinando, entre cortina y cortina.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los cabellos son de oro y el peine de plata fina.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…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La Virgen va caminando, por entre aquellas palmeras,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 el Niño mira en sus ojos el color de la vereda.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04859" y="464192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C00000"/>
                </a:solidFill>
              </a:rPr>
              <a:t>Los peces en el río</a:t>
            </a:r>
            <a:endParaRPr lang="es-ES" sz="2400" b="1" u="sng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05" r="9842" b="-1"/>
          <a:stretch/>
        </p:blipFill>
        <p:spPr>
          <a:xfrm>
            <a:off x="7260623" y="3111689"/>
            <a:ext cx="1717830" cy="120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8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ángulo 4"/>
          <p:cNvSpPr>
            <a:spLocks noChangeArrowheads="1"/>
          </p:cNvSpPr>
          <p:nvPr/>
        </p:nvSpPr>
        <p:spPr bwMode="auto">
          <a:xfrm>
            <a:off x="339725" y="2581275"/>
            <a:ext cx="74168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se acercaron los pastores.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olieron mejor las flores.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que nació Jesús sonaron las panderetas,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mejoraron los humores, bailaron en las escuelas.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ES" sz="24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(el día) que nació Jesús (que nació Jesús). (2)</a:t>
            </a:r>
            <a:endParaRPr lang="es-ES" altLang="es-E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7733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4" y="457200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1025843" y="432892"/>
            <a:ext cx="595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200" b="1" dirty="0">
                <a:solidFill>
                  <a:srgbClr val="C00000"/>
                </a:solidFill>
              </a:rPr>
              <a:t>VENID QUE ES HOY NOCHEBUENA</a:t>
            </a:r>
            <a:endParaRPr lang="es-ES" altLang="es-ES" sz="3200" dirty="0">
              <a:solidFill>
                <a:srgbClr val="C00000"/>
              </a:solidFill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741363" y="1142718"/>
            <a:ext cx="3066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		    	 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1.Nace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el Niño en un portal,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Él nos trae la paz,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Él nos trae la Navidad,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nos trae la felicidad.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 </a:t>
            </a:r>
          </a:p>
        </p:txBody>
      </p:sp>
      <p:sp>
        <p:nvSpPr>
          <p:cNvPr id="7" name="5 Rectángulo"/>
          <p:cNvSpPr/>
          <p:nvPr/>
        </p:nvSpPr>
        <p:spPr>
          <a:xfrm>
            <a:off x="592074" y="33758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2.Los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ángeles vienen cantando,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la estrella empieza a brillar,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y en la torre las campanas no cesan de tocar,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8" name="6 Rectángulo"/>
          <p:cNvSpPr/>
          <p:nvPr/>
        </p:nvSpPr>
        <p:spPr>
          <a:xfrm>
            <a:off x="4927113" y="45557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3.María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cuida a su niño;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José prepara el portal.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Los pastores de rodillas adoran al zagal,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338842" y="1533999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Venid que es hoy Nochebuena, 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venid que es hoy Navidad.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Los pastores ya van caminando al portal,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¡Gloria a Dios y en la Tierra paz!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02" y="134944"/>
            <a:ext cx="1967500" cy="12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36508" y="1145975"/>
            <a:ext cx="4572000" cy="469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Campana sobre campana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y sobre campana una…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asómate a la ventana: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verás al Niño en la cuna.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BELÉN, CAMPANAS DE BELÉN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QUE LOS ANGELES TOCAN…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¿QUÉ NUEVAS NOS TRAÉIS?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Recogido tu rebaño,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¿a dónde vas, pastorcillo?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Voy a llevar al portal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requesón, manteca y vino.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61" y="814618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57605" y="316852"/>
            <a:ext cx="394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C00000"/>
                </a:solidFill>
              </a:rPr>
              <a:t>Campana sobre campana</a:t>
            </a:r>
            <a:endParaRPr lang="es-ES" sz="2800" b="1" u="sng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1/2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57239" y="144455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Campana sobre campana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y sobre campana dos…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asómate a la ventana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porque está naciendo Dios.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BELÉN, CAMPANAS…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Caminando a medianoche,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¿dónde caminas, pastor?.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Le llevo al Niño que nace,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como a Dios mi corazón.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0" y="275638"/>
            <a:ext cx="1819318" cy="11689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</a:t>
            </a:r>
            <a:r>
              <a:rPr lang="es-ES" b="1" dirty="0" smtClean="0">
                <a:solidFill>
                  <a:srgbClr val="C00000"/>
                </a:solidFill>
              </a:rPr>
              <a:t>/2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286572" y="151624"/>
            <a:ext cx="8229600" cy="955675"/>
          </a:xfrm>
        </p:spPr>
        <p:txBody>
          <a:bodyPr/>
          <a:lstStyle/>
          <a:p>
            <a:pPr>
              <a:defRPr/>
            </a:pPr>
            <a:r>
              <a:rPr lang="es-ES" altLang="es-ES" sz="4000" dirty="0" smtClean="0">
                <a:latin typeface="Bodoni MT Black" panose="02070A03080606020203" pitchFamily="18" charset="0"/>
              </a:rPr>
              <a:t>¡FELICIDADES!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50825" y="5643563"/>
            <a:ext cx="8518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dirty="0">
                <a:latin typeface="Bodoni MT Black" panose="02070A03080606020203" pitchFamily="18" charset="0"/>
              </a:rPr>
              <a:t>¡Que nuestro hogar sea la cuna de Jesús!</a:t>
            </a:r>
            <a:endParaRPr lang="es-ES" sz="2800" dirty="0"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51204" name="Picture 2" descr="http://pastoralfamiliar.diocesismalaga.es/images/Fano_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4676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7" y="27025"/>
            <a:ext cx="1681360" cy="10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6" y="567162"/>
            <a:ext cx="7532415" cy="60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7" y="27025"/>
            <a:ext cx="1681360" cy="108027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752243" y="5845139"/>
            <a:ext cx="780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Dios llega al mundo para compartir nuestras </a:t>
            </a:r>
            <a:r>
              <a:rPr 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miserias</a:t>
            </a:r>
            <a:endParaRPr lang="es-ES" sz="4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3997523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/>
          <p:cNvSpPr txBox="1">
            <a:spLocks/>
          </p:cNvSpPr>
          <p:nvPr/>
        </p:nvSpPr>
        <p:spPr bwMode="auto">
          <a:xfrm>
            <a:off x="3735422" y="1123676"/>
            <a:ext cx="46148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 Niño, ¿de quién eres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 vestido de blanco?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Soy de la Virgen María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del Espíritu Santo.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RESUENEN CON ALEGRÍA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CÁNTICOS DE MI TIERRA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VIVA EL NIÑO DE DIOS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NACIÓ EN LA NOCHEBUENA.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VIENE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 NOSOTROS NOS IREMOS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NO VOLVEREMOS MÁS.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9842"/>
          <a:stretch/>
        </p:blipFill>
        <p:spPr bwMode="auto">
          <a:xfrm>
            <a:off x="518751" y="3671614"/>
            <a:ext cx="2571008" cy="237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11" y="18513"/>
            <a:ext cx="1632747" cy="104904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49855" y="35836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DIME NIÑO</a:t>
            </a:r>
            <a:endParaRPr lang="es-E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075688" y="168501"/>
            <a:ext cx="8229600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400" b="1" u="sng" dirty="0" smtClean="0">
                <a:latin typeface="Comic Sans MS" pitchFamily="66" charset="0"/>
              </a:rPr>
              <a:t>MI DIOS ESTÁ VIVO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374650" y="620713"/>
            <a:ext cx="8550275" cy="59769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s-ES" altLang="es-ES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Mi Dios está vivo, Él no está muerto,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mi Dios está vivo , en mi corazón.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Mi Dios está vivo, ha resucitado;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lo siento en mis manos, lo siento en mis pies, lo siento en mi alma y en mi ser.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s-ES" altLang="es-ES" b="1" i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Oh, oh, oh, oh, hay que nacer del agua,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oh, oh, oh, oh, hay que nacer del Espíritu de Dios.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i="1" dirty="0" smtClean="0"/>
              <a:t>Oh, oh, oh, oh, hay que nacer del agua </a:t>
            </a:r>
            <a:endParaRPr lang="es-ES" altLang="es-ES" b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i="1" dirty="0" smtClean="0"/>
              <a:t>del Espíritu de Dios, hay que nacer del Señor.(bis)</a:t>
            </a:r>
            <a:endParaRPr lang="es-ES" altLang="es-ES" b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 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Prepárate para que sientas, prepárate para que sientas,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prepárate para que sientas el Espíritu de Dios.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Déjalo que se mueva, déjalo que se mueva,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s-ES" altLang="es-ES" b="1" dirty="0" smtClean="0"/>
              <a:t>déjalo que se mueva dentro de tu corazón.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s-ES" altLang="es-ES" dirty="0" smtClean="0"/>
          </a:p>
        </p:txBody>
      </p:sp>
      <p:pic>
        <p:nvPicPr>
          <p:cNvPr id="7172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608" y="168501"/>
            <a:ext cx="2578989" cy="189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-23627"/>
            <a:ext cx="1709928" cy="10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96112" y="2086627"/>
            <a:ext cx="9144000" cy="269304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540000">
              <a:spcAft>
                <a:spcPts val="600"/>
              </a:spcAft>
              <a:defRPr/>
            </a:pPr>
            <a:r>
              <a:rPr lang="es-ES_tradnl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GLORIA DE NAVIDAD</a:t>
            </a:r>
            <a:r>
              <a:rPr lang="es-ES_trad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40000">
              <a:spcBef>
                <a:spcPts val="0"/>
              </a:spcBef>
              <a:spcAft>
                <a:spcPts val="1200"/>
              </a:spcAft>
              <a:defRPr/>
            </a:pPr>
            <a:endParaRPr lang="es-E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en el cielo</a:t>
            </a:r>
            <a:b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la tierra paz</a:t>
            </a:r>
            <a:b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hombres que ama el Señor.</a:t>
            </a: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1/4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5" y="142875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1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/>
          <p:cNvSpPr>
            <a:spLocks noChangeArrowheads="1"/>
          </p:cNvSpPr>
          <p:nvPr/>
        </p:nvSpPr>
        <p:spPr bwMode="auto">
          <a:xfrm>
            <a:off x="905256" y="1112139"/>
            <a:ext cx="91440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ángeles bajan del cielo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cantando un himno de paz;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ellos nosotros cantamos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Gloria de Navidad. 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2/4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5" y="142875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ChangeArrowheads="1"/>
          </p:cNvSpPr>
          <p:nvPr/>
        </p:nvSpPr>
        <p:spPr bwMode="auto">
          <a:xfrm>
            <a:off x="687845" y="1316396"/>
            <a:ext cx="91440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ti, Padre Dios, alabamos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gracias te damos, Señor,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nos envías al Hijo,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Jesús, nuestro Salvador.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3/4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1" y="328449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1653</Words>
  <Application>Microsoft Office PowerPoint</Application>
  <PresentationFormat>Presentación en pantalla (4:3)</PresentationFormat>
  <Paragraphs>413</Paragraphs>
  <Slides>44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63" baseType="lpstr">
      <vt:lpstr>Adobe Devanagari</vt:lpstr>
      <vt:lpstr>Arial</vt:lpstr>
      <vt:lpstr>Arial Black</vt:lpstr>
      <vt:lpstr>Arial Rounded MT Bold</vt:lpstr>
      <vt:lpstr>Baskerville Old Face</vt:lpstr>
      <vt:lpstr>BatangChe</vt:lpstr>
      <vt:lpstr>Bodoni MT</vt:lpstr>
      <vt:lpstr>Bodoni MT Black</vt:lpstr>
      <vt:lpstr>Book Antiqua</vt:lpstr>
      <vt:lpstr>Bookman Old Style</vt:lpstr>
      <vt:lpstr>Calibri</vt:lpstr>
      <vt:lpstr>Calibri Light</vt:lpstr>
      <vt:lpstr>Candara</vt:lpstr>
      <vt:lpstr>Comic Sans MS</vt:lpstr>
      <vt:lpstr>Edwardian Script ITC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ESTÁ VIVO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CREDO. Profesamos nuestra 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CONSAGRACIÓN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¡FELICIDADES!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</dc:creator>
  <cp:lastModifiedBy>Blanca</cp:lastModifiedBy>
  <cp:revision>46</cp:revision>
  <dcterms:created xsi:type="dcterms:W3CDTF">2016-12-24T13:39:48Z</dcterms:created>
  <dcterms:modified xsi:type="dcterms:W3CDTF">2019-01-12T20:45:42Z</dcterms:modified>
</cp:coreProperties>
</file>