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3"/>
  </p:notesMasterIdLst>
  <p:sldIdLst>
    <p:sldId id="1290" r:id="rId2"/>
    <p:sldId id="1060" r:id="rId3"/>
    <p:sldId id="1282" r:id="rId4"/>
    <p:sldId id="1204" r:id="rId5"/>
    <p:sldId id="1146" r:id="rId6"/>
    <p:sldId id="1294" r:id="rId7"/>
    <p:sldId id="1016" r:id="rId8"/>
    <p:sldId id="1045" r:id="rId9"/>
    <p:sldId id="1339" r:id="rId10"/>
    <p:sldId id="1019" r:id="rId11"/>
    <p:sldId id="1021" r:id="rId12"/>
    <p:sldId id="1351" r:id="rId13"/>
    <p:sldId id="1023" r:id="rId14"/>
    <p:sldId id="1024" r:id="rId15"/>
    <p:sldId id="1341" r:id="rId16"/>
    <p:sldId id="1342" r:id="rId17"/>
    <p:sldId id="1277" r:id="rId18"/>
    <p:sldId id="1027" r:id="rId19"/>
    <p:sldId id="1028" r:id="rId20"/>
    <p:sldId id="1029" r:id="rId21"/>
    <p:sldId id="1030" r:id="rId22"/>
    <p:sldId id="1374" r:id="rId23"/>
    <p:sldId id="1032" r:id="rId24"/>
    <p:sldId id="1340" r:id="rId25"/>
    <p:sldId id="886" r:id="rId26"/>
    <p:sldId id="887" r:id="rId27"/>
    <p:sldId id="888" r:id="rId28"/>
    <p:sldId id="1225" r:id="rId29"/>
    <p:sldId id="1036" r:id="rId30"/>
    <p:sldId id="1316" r:id="rId31"/>
    <p:sldId id="1043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FEC"/>
    <a:srgbClr val="FFCC99"/>
    <a:srgbClr val="FF33CC"/>
    <a:srgbClr val="B88C00"/>
    <a:srgbClr val="FFFFFF"/>
    <a:srgbClr val="005400"/>
    <a:srgbClr val="0042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444" autoAdjust="0"/>
  </p:normalViewPr>
  <p:slideViewPr>
    <p:cSldViewPr>
      <p:cViewPr varScale="1">
        <p:scale>
          <a:sx n="77" d="100"/>
          <a:sy n="77" d="100"/>
        </p:scale>
        <p:origin x="13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3D446C7-A150-EEB1-A468-FFCA57742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C997FEB-CB0A-EFE7-D2D7-F055FE9773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B63A06A0-D18C-495D-9D73-FC121CD232B7}" type="datetimeFigureOut">
              <a:rPr lang="es-ES"/>
              <a:pPr>
                <a:defRPr/>
              </a:pPr>
              <a:t>06/12/2022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A0511C0-48C3-24D4-547F-3BA2928278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62FEBA0-E509-ECCD-7EF5-A6F579C44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6C5AD26-735A-C489-219D-B1C2A6657B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CCE9BBB-7D74-1CC6-C3F3-3AAD01AD7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0D3C98-E6A3-4393-AAE5-57E2DBC7F6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E2719F54-D036-28A9-A160-3FDE47054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A5D03DB9-1C8A-3A80-27A6-4DC7EB222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F9EE534D-46A6-A109-201A-2FCFA32B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29AECC8-29A7-43EE-A9D6-DF72ECCB1BDE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655F1975-4352-7C1F-26B0-434DAD011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337BBDB5-7CC5-27CD-C5B4-9BB6924F16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58326C0D-44C9-A1F8-C5E0-75298C10A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F09B6A1-4406-471C-922B-8D779BCEC443}" type="slidenum">
              <a:rPr lang="es-ES" altLang="es-ES" smtClean="0">
                <a:latin typeface="Arial" panose="020B0604020202020204" pitchFamily="34" charset="0"/>
              </a:rPr>
              <a:pPr/>
              <a:t>10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F5138-CD95-84EC-9EFF-7FAD60B0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5113E-DE0F-78FD-30C1-A25A4660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370FBE-85F9-3C2C-A07D-431C6683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5C35-735D-496E-8E36-C4F9C3B8CDD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0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4ABB7C-BBDB-19CC-1C3E-D6D17555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5A423-D73A-3314-6750-E15E8CBE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78E85-B270-C427-C61A-04DC9C17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EA73-F418-4EF0-A872-94E7B803DD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342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4CFBC-6422-6018-BBCA-8EC17C0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70784-654C-74BB-FE08-65FA2157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EF336-8CD2-EE4C-C62F-D543D410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57D9-C77C-457B-B6BB-D15301B1F4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09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5540FA4-43A8-6BB0-3C4B-05DBB23E7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12D3CA-5496-6C3E-D753-6523595D3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0FAB-D6A4-4EC6-BBBC-F8B51AEE90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A96D537-37E0-469C-A95D-F8C2FB8768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35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0809537-8D2E-D1A3-72AA-D451FFCDE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5533A7A-BACB-5C2D-0955-6ABAC0418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32ED-5D8E-4202-825E-C460C62CC4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A67FB7BF-6A21-490B-BFD3-C60D99E68D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4C1DE-9F29-C44F-9AA0-ECF9064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04CE4-9C58-0FC1-ED3D-7A21E23C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B2591-35A1-58D2-B1F6-E73887D5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532F-3110-485F-A160-C29FA878F4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558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F3425-42B0-D75B-EAC6-1F976D7B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DD63-653A-504A-B921-C8E65D2D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F1A9F-08C4-D2D3-8581-0CEBCBD6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BF41-3A8A-43D5-BDEF-9B67DE1193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951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E2334C-024A-ADEE-C5C8-97E2847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DA3A598-4BA8-FEC1-A135-78A08960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FEAE7D8-829F-E7EF-6BBA-D0253B12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750B-079D-44AC-90CF-0364870394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620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C471371B-4484-D0F3-0783-1388978F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55E897F-A07A-784D-024A-26F3C7F9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95D586A-BABF-1357-FD43-F5935FB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8E1C-D7B6-496E-8F9C-3542311AA0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0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720CE00-5516-9499-F263-1482104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F5B4B163-98BB-BF79-62D2-9BFE213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EE91ADE-A88A-1B39-30F4-51D913D5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1560-B95A-4195-A981-AABE7A800B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12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D5E73ED7-640A-304C-2537-35D522F4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A8E5FC8-D8A6-BB52-A650-4750E33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A55D3A32-8CF6-917F-A333-A3435CA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D1AE-780F-4F17-B415-35C6892DB8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0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CF14473-229A-C234-A1C9-5D10C2A0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55A32A0-D40B-56CB-5A9E-717A3FCB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69039D2-4556-80CD-A09A-8DF925A0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E441-5C46-4880-8533-038BB200C6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47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974A35E-F6B0-2024-2E0E-7751468A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10693B5-0FC7-018B-5692-C0442A2C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E94B42B-381A-76F2-5E12-F524A188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107C-397A-459E-9922-02919ECB72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49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CE96422-29B6-36E1-6E36-25192E304B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F5CB4F0-38F5-8574-3AB7-A7C9929BE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5447E-28A6-B219-A5AA-7B1D2906A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3AE5F-F9AE-91EB-C651-ED0AD0EF2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EAEE8-B4EF-61D6-2484-2DFD8C9D8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17AD5A-8E08-4095-8E5B-CCA5A1798C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84" r:id="rId1"/>
    <p:sldLayoutId id="2147489685" r:id="rId2"/>
    <p:sldLayoutId id="2147489686" r:id="rId3"/>
    <p:sldLayoutId id="2147489687" r:id="rId4"/>
    <p:sldLayoutId id="2147489688" r:id="rId5"/>
    <p:sldLayoutId id="2147489689" r:id="rId6"/>
    <p:sldLayoutId id="2147489690" r:id="rId7"/>
    <p:sldLayoutId id="2147489691" r:id="rId8"/>
    <p:sldLayoutId id="2147489692" r:id="rId9"/>
    <p:sldLayoutId id="2147489693" r:id="rId10"/>
    <p:sldLayoutId id="2147489694" r:id="rId11"/>
    <p:sldLayoutId id="2147489695" r:id="rId12"/>
    <p:sldLayoutId id="214748969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CuadroTexto">
            <a:extLst>
              <a:ext uri="{FF2B5EF4-FFF2-40B4-BE49-F238E27FC236}">
                <a16:creationId xmlns:a16="http://schemas.microsoft.com/office/drawing/2014/main" id="{0DCEB1F8-E22D-DD85-7D4E-23CF43EA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182EC606-0F96-4969-6E36-DF84F3D41CA1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6BEC18-FA51-407D-3A6E-A2960EDF5872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/>
              </a:rPr>
              <a:t> ¡SEÁIS TODOS BIENVENIDOS!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FF282-4B3A-8869-A60D-4E0E48FB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979488"/>
            <a:ext cx="2801937" cy="42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Imagen 2">
            <a:extLst>
              <a:ext uri="{FF2B5EF4-FFF2-40B4-BE49-F238E27FC236}">
                <a16:creationId xmlns:a16="http://schemas.microsoft.com/office/drawing/2014/main" id="{9B7D6646-EFE6-BC6D-F2F7-09542993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94225" y="2536825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E5D08D-88E7-526F-514E-6A62BADB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rgbClr val="B88C00"/>
                </a:solidFill>
                <a:latin typeface="Comic Sans MS" panose="030F0702030302020204" pitchFamily="66" charset="0"/>
              </a:rPr>
              <a:t>CREDO de los apóstoles</a:t>
            </a:r>
            <a:endParaRPr lang="es-ES" altLang="es-ES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0489243-ABEE-6AD0-94CC-4E12320ED0F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438" y="882650"/>
            <a:ext cx="5000625" cy="5499100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Creador del cielo y de la tierra.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nació de Santa María Virgen;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fue crucificado, muerto y sepultado,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F5F53FD-8B96-0AA9-2E43-F65227F9C8E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99063" y="862013"/>
            <a:ext cx="3765550" cy="4475162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el perdón de los pecados,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resurrección de la carne y la vida eterna.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pic>
        <p:nvPicPr>
          <p:cNvPr id="14341" name="Picture 7" descr="Amigos hasta la. muerte SAN PABLO. Texto: Fernando Cordero Morales ss.cc.  Ilustraciones: Patxi Velasco Fano y Poe Ortega Hurtado - PDF Descargar libre">
            <a:extLst>
              <a:ext uri="{FF2B5EF4-FFF2-40B4-BE49-F238E27FC236}">
                <a16:creationId xmlns:a16="http://schemas.microsoft.com/office/drawing/2014/main" id="{319B9BAB-8E2E-C141-81B8-7F9749ED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90925"/>
            <a:ext cx="27860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184A76-3244-2B65-86E0-762B941D52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4149725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itchFamily="66" charset="0"/>
              </a:rPr>
              <a:t>  </a:t>
            </a:r>
            <a:r>
              <a:rPr lang="es-ES" sz="2800" u="sng" dirty="0">
                <a:solidFill>
                  <a:srgbClr val="B88C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600" b="1" i="1" cap="small" dirty="0">
                <a:latin typeface="Comic Sans MS" pitchFamily="66" charset="0"/>
              </a:rPr>
              <a:t>Te rogamos óyenos</a:t>
            </a:r>
            <a:endParaRPr lang="es-ES" sz="36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E637D2-1300-65D8-F69D-E4F5DDC3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476250"/>
            <a:ext cx="6516687" cy="339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C5860670-71E2-0D3F-55C9-48FB42255A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38619342-99A5-DAB7-9470-509E5CB8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/>
          <a:stretch>
            <a:fillRect/>
          </a:stretch>
        </p:blipFill>
        <p:spPr bwMode="auto">
          <a:xfrm>
            <a:off x="5508625" y="2709863"/>
            <a:ext cx="33845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E0DAC584-399B-9866-B1B6-7227C46C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5 Rectángulo">
            <a:extLst>
              <a:ext uri="{FF2B5EF4-FFF2-40B4-BE49-F238E27FC236}">
                <a16:creationId xmlns:a16="http://schemas.microsoft.com/office/drawing/2014/main" id="{11DA1075-FF10-572A-FC13-9C4AB93F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73025"/>
            <a:ext cx="553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>
              <a:buFont typeface="Wingdings 3" panose="05040102010807070707" pitchFamily="18" charset="2"/>
              <a:buNone/>
            </a:pPr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5A6C1B-AEA0-73CD-E847-35FB7FF3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B88C00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B88C00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400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>
                <a:solidFill>
                  <a:srgbClr val="B88C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49CD3931-0474-56A0-94BA-3AE08856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92150"/>
            <a:ext cx="7883525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2DC237AA-0CAC-3188-F32A-AE600083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5888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9460" name="Picture 7" descr="XII domingo del Tiempo ordinario Disponte a celebrar esta eucaristía.  Recoge la plegaria eucarística. Concéntrate. - ppt descargar">
            <a:extLst>
              <a:ext uri="{FF2B5EF4-FFF2-40B4-BE49-F238E27FC236}">
                <a16:creationId xmlns:a16="http://schemas.microsoft.com/office/drawing/2014/main" id="{B2D54A4B-52B8-46EE-A1F5-9D07F20B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76713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5A2CD82-3E61-2A9B-30DD-5CE9480D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92150"/>
            <a:ext cx="849788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los cielos te proclaman.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nuestro rey </a:t>
            </a:r>
            <a:r>
              <a:rPr lang="es-ES" altLang="es-ES" sz="2400" dirty="0" err="1">
                <a:latin typeface="Comic Sans MS" panose="030F0702030302020204" pitchFamily="66" charset="0"/>
              </a:rPr>
              <a:t>Yavéh</a:t>
            </a:r>
            <a:r>
              <a:rPr lang="es-ES" altLang="es-ES" sz="2400" dirty="0">
                <a:latin typeface="Comic Sans MS" panose="030F0702030302020204" pitchFamily="66" charset="0"/>
              </a:rPr>
              <a:t>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santo, es el que nos redime,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porque mi Dios es santo la tierra llena de su gloria es.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192CAC73-A529-8160-DF7B-AA2E136B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5888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ANTO</a:t>
            </a:r>
          </a:p>
        </p:txBody>
      </p:sp>
      <p:pic>
        <p:nvPicPr>
          <p:cNvPr id="20484" name="Imagen 7">
            <a:extLst>
              <a:ext uri="{FF2B5EF4-FFF2-40B4-BE49-F238E27FC236}">
                <a16:creationId xmlns:a16="http://schemas.microsoft.com/office/drawing/2014/main" id="{BC66CE70-F5A2-8353-4206-BC01A1D2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913188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uadroTexto 1">
            <a:extLst>
              <a:ext uri="{FF2B5EF4-FFF2-40B4-BE49-F238E27FC236}">
                <a16:creationId xmlns:a16="http://schemas.microsoft.com/office/drawing/2014/main" id="{20236182-4714-95D2-9DC6-F28C422F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37D40E5A-5010-C644-8737-B3498986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92150"/>
            <a:ext cx="8351837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Da gloria a Jesucristo, el hijo de David.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Hosanna en las alturas a nuestro Salvador.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el nombre del Señor. (bis)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Cielo y tierra pasarán, mas tus palabras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pasarán,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no, no, no, no, no, no pasarán.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b="1" dirty="0">
              <a:latin typeface="Comic Sans MS" panose="030F0702030302020204" pitchFamily="66" charset="0"/>
            </a:endParaRPr>
          </a:p>
        </p:txBody>
      </p:sp>
      <p:pic>
        <p:nvPicPr>
          <p:cNvPr id="21507" name="Imagen 7">
            <a:extLst>
              <a:ext uri="{FF2B5EF4-FFF2-40B4-BE49-F238E27FC236}">
                <a16:creationId xmlns:a16="http://schemas.microsoft.com/office/drawing/2014/main" id="{424E5A96-A138-CFA9-0DBE-CFE02325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56063"/>
            <a:ext cx="31210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uadroTexto 1">
            <a:extLst>
              <a:ext uri="{FF2B5EF4-FFF2-40B4-BE49-F238E27FC236}">
                <a16:creationId xmlns:a16="http://schemas.microsoft.com/office/drawing/2014/main" id="{F26F0610-5234-EF71-0358-0B37DFE5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1FFCC56B-0887-19BD-6129-D349C56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49388"/>
            <a:ext cx="4465637" cy="30591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36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2531" name="5 CuadroTexto">
            <a:extLst>
              <a:ext uri="{FF2B5EF4-FFF2-40B4-BE49-F238E27FC236}">
                <a16:creationId xmlns:a16="http://schemas.microsoft.com/office/drawing/2014/main" id="{6221900E-BF36-7B95-8EE0-95DE366F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8913"/>
            <a:ext cx="55070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>
                <a:solidFill>
                  <a:srgbClr val="B88C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0F3B6A0-0151-FACB-AD0F-5DAD8A2B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43243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E09D7298-BB97-6EE9-F6F0-371502132D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49313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rgbClr val="B88C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6A3C3256-D333-5B1C-B1D6-9B6BD0C3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3813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3 CuadroTexto">
            <a:extLst>
              <a:ext uri="{FF2B5EF4-FFF2-40B4-BE49-F238E27FC236}">
                <a16:creationId xmlns:a16="http://schemas.microsoft.com/office/drawing/2014/main" id="{7A83194C-881B-612D-ACF0-AADED332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44513"/>
            <a:ext cx="53308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4580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0914170-CF95-2301-9BC3-B83D9079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3F249F1-5142-4F7A-0C0A-688ECE08B13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1430"/>
                <a:solidFill>
                  <a:srgbClr val="B88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24582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1D7E379-0593-82FD-DBE5-2FCA4311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DC9B6DE7-524A-6AB8-1752-2D9066F1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54635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6113D7A9-7DFC-C7C3-20C9-CB60F6BD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8" descr="http://www.waece.org/sabemos/imagenescomidas/ima_pan.gif">
            <a:extLst>
              <a:ext uri="{FF2B5EF4-FFF2-40B4-BE49-F238E27FC236}">
                <a16:creationId xmlns:a16="http://schemas.microsoft.com/office/drawing/2014/main" id="{9752048B-ECFD-E51B-6961-29E51253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103563"/>
            <a:ext cx="560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3">
            <a:extLst>
              <a:ext uri="{FF2B5EF4-FFF2-40B4-BE49-F238E27FC236}">
                <a16:creationId xmlns:a16="http://schemas.microsoft.com/office/drawing/2014/main" id="{BF78C600-387A-2946-D124-9AD563E5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8611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mirad que llega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el hijo del hombre a la tierra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fontAlgn="b"/>
            <a:r>
              <a:rPr lang="es-ES" altLang="es-ES" sz="2800" b="1" dirty="0"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fontAlgn="b"/>
            <a:endParaRPr lang="es-ES" altLang="es-ES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Velad y estad atentos,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leed los signos de los tiempos, </a:t>
            </a:r>
          </a:p>
          <a:p>
            <a:pPr fontAlgn="b"/>
            <a:r>
              <a:rPr lang="es-ES" altLang="es-ES" sz="2800" dirty="0">
                <a:latin typeface="Comic Sans MS" panose="030F0702030302020204" pitchFamily="66" charset="0"/>
                <a:cs typeface="Calibri" panose="020F0502020204030204" pitchFamily="34" charset="0"/>
              </a:rPr>
              <a:t>el Reino de Dios está cerca. </a:t>
            </a:r>
          </a:p>
          <a:p>
            <a:pPr fontAlgn="b"/>
            <a:r>
              <a:rPr lang="es-ES" altLang="es-ES" sz="2400" dirty="0"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6147" name="3 CuadroTexto">
            <a:extLst>
              <a:ext uri="{FF2B5EF4-FFF2-40B4-BE49-F238E27FC236}">
                <a16:creationId xmlns:a16="http://schemas.microsoft.com/office/drawing/2014/main" id="{044DFE0A-2E64-B55F-712A-B13616F3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63513"/>
            <a:ext cx="422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PONEOS EN PIE</a:t>
            </a:r>
          </a:p>
        </p:txBody>
      </p:sp>
      <p:pic>
        <p:nvPicPr>
          <p:cNvPr id="6148" name="Picture 2" descr="La Catequesis (El blog de Sandra): Nuevo Dibujo de Fano para el Cuarto  Domingo de Cuaresma Ciclo C">
            <a:extLst>
              <a:ext uri="{FF2B5EF4-FFF2-40B4-BE49-F238E27FC236}">
                <a16:creationId xmlns:a16="http://schemas.microsoft.com/office/drawing/2014/main" id="{6038B7E5-2B34-D0A7-0FC5-DC634829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429000"/>
            <a:ext cx="3213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corazon-imagen-animada-0861">
            <a:extLst>
              <a:ext uri="{FF2B5EF4-FFF2-40B4-BE49-F238E27FC236}">
                <a16:creationId xmlns:a16="http://schemas.microsoft.com/office/drawing/2014/main" id="{B6C3ABFB-3DB7-32C7-508E-7CDE6EE50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868863"/>
            <a:ext cx="1441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0D49A-E9AA-7D46-9BD3-FFFDAAA7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DB604DA-DD18-BFC7-406D-501D9CEA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97242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B6C0048-C3B1-A182-912D-A6FAF90F0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7972425" cy="5329238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Daos fraternalmente la paz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3 CuadroTexto">
            <a:extLst>
              <a:ext uri="{FF2B5EF4-FFF2-40B4-BE49-F238E27FC236}">
                <a16:creationId xmlns:a16="http://schemas.microsoft.com/office/drawing/2014/main" id="{C7D13C86-CF66-155E-DFCB-D919DE35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6688"/>
            <a:ext cx="429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6628" name="Picture 5" descr="Conociendo a Fano – Parroquia de San Leandro">
            <a:extLst>
              <a:ext uri="{FF2B5EF4-FFF2-40B4-BE49-F238E27FC236}">
                <a16:creationId xmlns:a16="http://schemas.microsoft.com/office/drawing/2014/main" id="{8FD49A05-458E-3538-CA30-6C0D8C3F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01888"/>
            <a:ext cx="3419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1">
            <a:extLst>
              <a:ext uri="{FF2B5EF4-FFF2-40B4-BE49-F238E27FC236}">
                <a16:creationId xmlns:a16="http://schemas.microsoft.com/office/drawing/2014/main" id="{218523D7-A466-E542-0F1A-D66FAE1E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300163"/>
            <a:ext cx="51847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000" b="1"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</a:pPr>
            <a:r>
              <a:rPr lang="es-ES" altLang="es-ES" sz="2000" b="1">
                <a:latin typeface="Comic Sans MS" panose="030F0702030302020204" pitchFamily="66" charset="0"/>
              </a:rPr>
              <a:t>Para todos aquellos  que no llegaron.</a:t>
            </a:r>
          </a:p>
          <a:p>
            <a:pPr>
              <a:lnSpc>
                <a:spcPct val="150000"/>
              </a:lnSpc>
            </a:pPr>
            <a:r>
              <a:rPr lang="es-ES" altLang="es-ES" sz="2000" b="1"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</a:pPr>
            <a:endParaRPr lang="es-ES" altLang="es-ES" sz="11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Paz si eres padre de familia tengas paz.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Si vives enamorado tengas paz.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En el mundo entero reine la paz.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Paz, siempre la paz,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venga la paz, a todos la paz,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siempre la paz.</a:t>
            </a:r>
          </a:p>
          <a:p>
            <a:pPr>
              <a:lnSpc>
                <a:spcPct val="150000"/>
              </a:lnSpc>
            </a:pP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27651" name="3 CuadroTexto">
            <a:extLst>
              <a:ext uri="{FF2B5EF4-FFF2-40B4-BE49-F238E27FC236}">
                <a16:creationId xmlns:a16="http://schemas.microsoft.com/office/drawing/2014/main" id="{12845ACC-7D9C-B907-6A2A-71D4F8D5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5738"/>
            <a:ext cx="8494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000" b="1" u="sng">
                <a:solidFill>
                  <a:srgbClr val="B88C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000" b="1" u="sng">
                <a:solidFill>
                  <a:srgbClr val="B88C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pic>
        <p:nvPicPr>
          <p:cNvPr id="27652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535BAE29-11CF-664C-B3E4-E9F11A61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27368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uadroTexto 1">
            <a:extLst>
              <a:ext uri="{FF2B5EF4-FFF2-40B4-BE49-F238E27FC236}">
                <a16:creationId xmlns:a16="http://schemas.microsoft.com/office/drawing/2014/main" id="{ACEDE10B-10A4-85CA-5A72-1029B373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711200"/>
            <a:ext cx="37353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</a:pPr>
            <a:r>
              <a:rPr lang="es-ES" altLang="es-ES" sz="2000"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</a:pPr>
            <a:endParaRPr lang="es-ES" altLang="es-ES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5">
            <a:extLst>
              <a:ext uri="{FF2B5EF4-FFF2-40B4-BE49-F238E27FC236}">
                <a16:creationId xmlns:a16="http://schemas.microsoft.com/office/drawing/2014/main" id="{8165EB0D-4F1A-7FDE-CF0F-929D5496E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7771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3200">
                <a:solidFill>
                  <a:srgbClr val="B88C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sz="200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60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60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2">
            <a:extLst>
              <a:ext uri="{FF2B5EF4-FFF2-40B4-BE49-F238E27FC236}">
                <a16:creationId xmlns:a16="http://schemas.microsoft.com/office/drawing/2014/main" id="{806D72CA-5043-5C76-E788-F9FAE538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29699" name="2 Subtítulo">
            <a:extLst>
              <a:ext uri="{FF2B5EF4-FFF2-40B4-BE49-F238E27FC236}">
                <a16:creationId xmlns:a16="http://schemas.microsoft.com/office/drawing/2014/main" id="{E3F20E70-7920-66EE-D513-876DF7E580C2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EB7D2-B3D1-01A4-F5E0-42AB84E8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Imagen 2">
            <a:extLst>
              <a:ext uri="{FF2B5EF4-FFF2-40B4-BE49-F238E27FC236}">
                <a16:creationId xmlns:a16="http://schemas.microsoft.com/office/drawing/2014/main" id="{98D667F1-648E-8ADD-5383-BF3B1903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9C50A6-A4D7-06BC-E8AC-FCCF2243B0F0}"/>
              </a:ext>
            </a:extLst>
          </p:cNvPr>
          <p:cNvSpPr/>
          <p:nvPr/>
        </p:nvSpPr>
        <p:spPr>
          <a:xfrm>
            <a:off x="449263" y="692150"/>
            <a:ext cx="795655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spcAft>
                <a:spcPts val="0"/>
              </a:spcAft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Hoy amaneció, ha parado de llover,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poco a poco entre las nubes sale el sol.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 apagó el farol que ha velado desde ayer,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las ventanas se han abierto para ver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cómo la gente marcha a trabajar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en sus carteras llevan algo nuevo que olvidar.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</a:p>
        </p:txBody>
      </p:sp>
      <p:sp>
        <p:nvSpPr>
          <p:cNvPr id="28675" name="3 CuadroTexto">
            <a:extLst>
              <a:ext uri="{FF2B5EF4-FFF2-40B4-BE49-F238E27FC236}">
                <a16:creationId xmlns:a16="http://schemas.microsoft.com/office/drawing/2014/main" id="{4F535832-7EE2-7A3E-C814-16270259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184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  <a:ea typeface="+mj-ea"/>
                <a:cs typeface="+mj-cs"/>
              </a:rPr>
              <a:t>HOY AMANECIÓ</a:t>
            </a:r>
          </a:p>
        </p:txBody>
      </p:sp>
      <p:pic>
        <p:nvPicPr>
          <p:cNvPr id="30724" name="Imagen 4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B3EC20E5-BC00-7556-1DA5-8A86166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5625"/>
            <a:ext cx="2468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92399B01-F212-D43F-BD5A-A3120B3A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>
            <a:extLst>
              <a:ext uri="{FF2B5EF4-FFF2-40B4-BE49-F238E27FC236}">
                <a16:creationId xmlns:a16="http://schemas.microsoft.com/office/drawing/2014/main" id="{F13A402D-0FB9-9FA0-C9D8-97DE95DA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Hoy cualquier rincón,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cualquier árbol, cualquier flor,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en invierno hasta parece dar calor.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Piensa cada cuál que algo nuevo ha de pasar,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que hoy el día ha amanecido un poco más.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 que ha nacido el tiempo de la paz,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este silencio anuncia que alguien tiene que llegar.</a:t>
            </a:r>
          </a:p>
          <a:p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Es Jesús el que viene de la luz,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el que un día quiso hacerse realidad.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Volverá con la nieve una vez más,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sin maleta, sin abrigo, al natural.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31747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FA9EA35A-5396-E1FA-5B12-EEE53279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3688"/>
            <a:ext cx="27765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1">
            <a:extLst>
              <a:ext uri="{FF2B5EF4-FFF2-40B4-BE49-F238E27FC236}">
                <a16:creationId xmlns:a16="http://schemas.microsoft.com/office/drawing/2014/main" id="{EEE61348-F996-898B-4BF0-2AE63BF9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277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0C3BA8-9765-E811-18CF-CD46F3FBFDDE}"/>
              </a:ext>
            </a:extLst>
          </p:cNvPr>
          <p:cNvSpPr/>
          <p:nvPr/>
        </p:nvSpPr>
        <p:spPr>
          <a:xfrm>
            <a:off x="179388" y="219075"/>
            <a:ext cx="8569325" cy="5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pudiera ser el primero en darle pan,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darle cama o un pedazo de su hogar?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le abrazará? ¿Quién su mano le dará?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sabrá reconocerlo en la ciudad?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seguirá su paso y lo hallará?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guardará el secreto para siempre si se va?</a:t>
            </a:r>
          </a:p>
          <a:p>
            <a:pPr marL="92075" algn="just">
              <a:spcAft>
                <a:spcPts val="0"/>
              </a:spcAft>
              <a:defRPr/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1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43ACA589-AA20-CAFA-7250-F5F7A50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7765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1">
            <a:extLst>
              <a:ext uri="{FF2B5EF4-FFF2-40B4-BE49-F238E27FC236}">
                <a16:creationId xmlns:a16="http://schemas.microsoft.com/office/drawing/2014/main" id="{0EFB938F-5DBD-4F0A-66FD-85820127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90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295C49A-A12B-D0DE-0AD1-84238616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838" y="-179388"/>
            <a:ext cx="5627687" cy="1143001"/>
          </a:xfrm>
        </p:spPr>
        <p:txBody>
          <a:bodyPr/>
          <a:lstStyle/>
          <a:p>
            <a:pPr eaLnBrk="1" hangingPunct="1"/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NO ADORÉIS A NADIE</a:t>
            </a:r>
            <a:endParaRPr lang="es-ES" altLang="es-ES" sz="32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DC7181C-021D-8010-B459-F7D1F98FF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692150"/>
            <a:ext cx="6191250" cy="45370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pic>
        <p:nvPicPr>
          <p:cNvPr id="33796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AE09169D-AE2F-FDF9-31F1-85D53420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n 2">
            <a:extLst>
              <a:ext uri="{FF2B5EF4-FFF2-40B4-BE49-F238E27FC236}">
                <a16:creationId xmlns:a16="http://schemas.microsoft.com/office/drawing/2014/main" id="{16DA2FB2-76ED-217C-922E-FC672DA2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CuadroTexto">
            <a:extLst>
              <a:ext uri="{FF2B5EF4-FFF2-40B4-BE49-F238E27FC236}">
                <a16:creationId xmlns:a16="http://schemas.microsoft.com/office/drawing/2014/main" id="{FB9EC2AE-BCDF-77C0-F3D9-127367ED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D4B29D12-6AAE-BBDA-E419-3139618E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E4FEFFF5-365E-F737-2FB8-C2D8C103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B88C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78A3-7113-B130-AFEC-DEEDDFF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el hijo del hombre a la tierra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Velad y estad alerta,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cuidad la luz en vuestras velas,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el Hijo del Hombre llama a la puerta</a:t>
            </a:r>
          </a:p>
          <a:p>
            <a:pPr>
              <a:defRPr/>
            </a:pPr>
            <a:endParaRPr lang="es-ES" sz="2800" dirty="0"/>
          </a:p>
        </p:txBody>
      </p:sp>
      <p:pic>
        <p:nvPicPr>
          <p:cNvPr id="4915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3317FE5-B95C-5211-F462-5431B489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03475"/>
            <a:ext cx="29257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uadroTexto 1">
            <a:extLst>
              <a:ext uri="{FF2B5EF4-FFF2-40B4-BE49-F238E27FC236}">
                <a16:creationId xmlns:a16="http://schemas.microsoft.com/office/drawing/2014/main" id="{12186CF3-EE9F-F895-DE7B-27B66927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22458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9157" name="Imagen 2">
            <a:extLst>
              <a:ext uri="{FF2B5EF4-FFF2-40B4-BE49-F238E27FC236}">
                <a16:creationId xmlns:a16="http://schemas.microsoft.com/office/drawing/2014/main" id="{659CAF67-5B36-451A-7094-86CC771B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>
            <a:extLst>
              <a:ext uri="{FF2B5EF4-FFF2-40B4-BE49-F238E27FC236}">
                <a16:creationId xmlns:a16="http://schemas.microsoft.com/office/drawing/2014/main" id="{80662C3F-3AC3-ECF7-D0EB-1534817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63" y="188913"/>
            <a:ext cx="3384550" cy="796925"/>
          </a:xfrm>
        </p:spPr>
        <p:txBody>
          <a:bodyPr/>
          <a:lstStyle/>
          <a:p>
            <a:pPr algn="r"/>
            <a:r>
              <a:rPr lang="es-ES_tradnl" altLang="es-ES" sz="4000" b="1" u="sng">
                <a:solidFill>
                  <a:srgbClr val="B88C00"/>
                </a:solidFill>
                <a:latin typeface="Comic Sans MS" panose="030F0702030302020204" pitchFamily="66" charset="0"/>
              </a:rPr>
              <a:t>HÁGASE</a:t>
            </a:r>
            <a:endParaRPr lang="es-ES" altLang="es-ES" sz="40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3" name="4 CuadroTexto">
            <a:extLst>
              <a:ext uri="{FF2B5EF4-FFF2-40B4-BE49-F238E27FC236}">
                <a16:creationId xmlns:a16="http://schemas.microsoft.com/office/drawing/2014/main" id="{5C79382B-6E4C-105D-D2D9-789B3918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84963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-Gabriel, el ángel me saludó: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-¡Hola María! ¿Qué tal estás?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-Yo aquí jugando, ¿y tú?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-Yo aquí volando.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-Traigo un mensaje del Padre Dios.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Serás la Madre del Salvador. ¿Cómo lo ves?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-Cosas de Dios.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 dije: ¡Hágase!, dije ¡Hágase!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Dios me fío, me cae muy bien. (bis)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35844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AAC431BA-4426-FC54-1F17-C4E8FFBA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2338"/>
            <a:ext cx="31781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n 2">
            <a:extLst>
              <a:ext uri="{FF2B5EF4-FFF2-40B4-BE49-F238E27FC236}">
                <a16:creationId xmlns:a16="http://schemas.microsoft.com/office/drawing/2014/main" id="{0765318C-AC61-355D-C9D3-1B64152B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598B5EA4-FDCA-221B-D859-05D34537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376363"/>
            <a:ext cx="4749800" cy="388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1 Título">
            <a:extLst>
              <a:ext uri="{FF2B5EF4-FFF2-40B4-BE49-F238E27FC236}">
                <a16:creationId xmlns:a16="http://schemas.microsoft.com/office/drawing/2014/main" id="{AD42A526-9B98-92FD-71B6-E0534371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B88C00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63F478-7D9A-93FD-1A2B-D65C892812BE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EFDEF4FC-1334-770D-612F-8E47AB3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7171" name="2 Subtítulo">
            <a:extLst>
              <a:ext uri="{FF2B5EF4-FFF2-40B4-BE49-F238E27FC236}">
                <a16:creationId xmlns:a16="http://schemas.microsoft.com/office/drawing/2014/main" id="{7DF3E476-ACBB-DD5E-391E-BE5AC7CE5D54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DD91B7-F944-3DFA-42CF-782FD806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Imagen 2">
            <a:extLst>
              <a:ext uri="{FF2B5EF4-FFF2-40B4-BE49-F238E27FC236}">
                <a16:creationId xmlns:a16="http://schemas.microsoft.com/office/drawing/2014/main" id="{74EEE80A-9CDD-34BF-0FF2-516284AB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E5974C6-1836-8D61-401F-BD0DAFF33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8195" name="1 CuadroTexto">
            <a:extLst>
              <a:ext uri="{FF2B5EF4-FFF2-40B4-BE49-F238E27FC236}">
                <a16:creationId xmlns:a16="http://schemas.microsoft.com/office/drawing/2014/main" id="{21132766-CB22-2FBB-6ED6-15606F4C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4DE1923-1E8A-90E6-25BC-C33DEFAC653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Amén.</a:t>
            </a:r>
            <a:endParaRPr lang="es-ES_tradnl" altLang="es-ES" sz="2000" b="1">
              <a:latin typeface="Comic Sans MS" panose="030F0702030302020204" pitchFamily="66" charset="0"/>
            </a:endParaRPr>
          </a:p>
        </p:txBody>
      </p:sp>
      <p:pic>
        <p:nvPicPr>
          <p:cNvPr id="8197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94067C74-DA82-B7E1-C23D-2229C23D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3">
            <a:extLst>
              <a:ext uri="{FF2B5EF4-FFF2-40B4-BE49-F238E27FC236}">
                <a16:creationId xmlns:a16="http://schemas.microsoft.com/office/drawing/2014/main" id="{C7836A16-0809-92D0-0C85-C1292A32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8573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PREPARAD EL CAMINO</a:t>
            </a:r>
          </a:p>
        </p:txBody>
      </p:sp>
      <p:sp>
        <p:nvSpPr>
          <p:cNvPr id="9219" name="CuadroTexto 6">
            <a:extLst>
              <a:ext uri="{FF2B5EF4-FFF2-40B4-BE49-F238E27FC236}">
                <a16:creationId xmlns:a16="http://schemas.microsoft.com/office/drawing/2014/main" id="{5903EBE1-96F9-445D-7B5C-48355E2B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endParaRPr lang="es-ES" altLang="es-ES" sz="32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B5E5D05-8EB5-FF17-A99A-91A7FEF5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221" name="CuadroTexto 6">
            <a:extLst>
              <a:ext uri="{FF2B5EF4-FFF2-40B4-BE49-F238E27FC236}">
                <a16:creationId xmlns:a16="http://schemas.microsoft.com/office/drawing/2014/main" id="{AB897879-14D4-82B7-D51B-6EF4F750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endParaRPr lang="es-ES" altLang="es-ES" sz="32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9570096-B45B-4D77-1407-4B5826561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1AFE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04EC410-EDEF-CB24-4C80-A434AEA0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871538"/>
          </a:xfrm>
        </p:spPr>
        <p:txBody>
          <a:bodyPr/>
          <a:lstStyle/>
          <a:p>
            <a:pPr eaLnBrk="1" hangingPunct="1"/>
            <a:r>
              <a:rPr lang="es-ES_tradnl" altLang="es-ES" sz="4400" b="1" u="sng">
                <a:solidFill>
                  <a:srgbClr val="B88C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400" b="1" u="sng">
              <a:solidFill>
                <a:srgbClr val="B88C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E169E00-D9E1-AB7C-30F5-207867F15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963613"/>
            <a:ext cx="7848600" cy="4930775"/>
          </a:xfrm>
        </p:spPr>
        <p:txBody>
          <a:bodyPr rtlCol="0">
            <a:normAutofit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PRIMERA LECTURA</a:t>
            </a:r>
            <a:r>
              <a:rPr lang="es-ES_tradnl" sz="2400" b="1" dirty="0">
                <a:latin typeface="Comic Sans MS" pitchFamily="66" charset="0"/>
              </a:rPr>
              <a:t>: Libro del Génesis</a:t>
            </a: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SALMO 92</a:t>
            </a:r>
          </a:p>
          <a:p>
            <a:pPr marL="88900" indent="-88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dirty="0">
                <a:solidFill>
                  <a:srgbClr val="B88C00"/>
                </a:solidFill>
                <a:latin typeface="Comic Sans MS" pitchFamily="66" charset="0"/>
              </a:rPr>
              <a:t>“</a:t>
            </a:r>
            <a:r>
              <a:rPr lang="es-ES" sz="2400" b="1" dirty="0">
                <a:solidFill>
                  <a:srgbClr val="B88C00"/>
                </a:solidFill>
                <a:latin typeface="Comic Sans MS" pitchFamily="66" charset="0"/>
              </a:rPr>
              <a:t>Cantad al Señor un cántico nuevo, </a:t>
            </a:r>
          </a:p>
          <a:p>
            <a:pPr marL="88900" indent="-88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rgbClr val="B88C00"/>
                </a:solidFill>
                <a:latin typeface="Comic Sans MS" pitchFamily="66" charset="0"/>
              </a:rPr>
              <a:t>porque ha hecho maravillas</a:t>
            </a:r>
            <a:r>
              <a:rPr lang="es-ES_tradnl" sz="2400" b="1" dirty="0">
                <a:solidFill>
                  <a:srgbClr val="B88C00"/>
                </a:solidFill>
                <a:latin typeface="Comic Sans MS" pitchFamily="66" charset="0"/>
              </a:rPr>
              <a:t>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a los Efesios</a:t>
            </a:r>
            <a:endParaRPr lang="es-ES_tradnl" sz="2400" b="1" dirty="0">
              <a:latin typeface="Comic Sans MS" pitchFamily="66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289358A8-EA0F-F05E-38FB-5B3E49CA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974982"/>
            <a:ext cx="2952328" cy="2478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3">
            <a:extLst>
              <a:ext uri="{FF2B5EF4-FFF2-40B4-BE49-F238E27FC236}">
                <a16:creationId xmlns:a16="http://schemas.microsoft.com/office/drawing/2014/main" id="{66E718BA-D4B6-57B8-54C0-9E03A5E6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33375"/>
            <a:ext cx="306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M</a:t>
            </a:r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ARANATHA</a:t>
            </a:r>
          </a:p>
        </p:txBody>
      </p:sp>
      <p:sp>
        <p:nvSpPr>
          <p:cNvPr id="12291" name="CuadroTexto 6">
            <a:extLst>
              <a:ext uri="{FF2B5EF4-FFF2-40B4-BE49-F238E27FC236}">
                <a16:creationId xmlns:a16="http://schemas.microsoft.com/office/drawing/2014/main" id="{D6041004-F26A-319B-3FCC-3222A7CB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r>
              <a:rPr lang="es-ES" altLang="es-ES" sz="3200"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</p:txBody>
      </p:sp>
      <p:pic>
        <p:nvPicPr>
          <p:cNvPr id="12292" name="Imagen 2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4FE4B2BE-FDAC-3B6E-A600-7EEC12ED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292475"/>
            <a:ext cx="36258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1D94680-7402-571B-87B2-15B3D995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275013"/>
            <a:ext cx="887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E2882073-897F-9FFC-24D1-E69EB366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188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>
                <a:solidFill>
                  <a:srgbClr val="B88C00"/>
                </a:solidFill>
                <a:latin typeface="Comic Sans MS" panose="030F0702030302020204" pitchFamily="66" charset="0"/>
              </a:rPr>
              <a:t>SOLEMNIDAD DE LA INMACULADA CONCEPCIÓN DE LA BIENAVENTURADA VIRGEN MARÍA</a:t>
            </a:r>
          </a:p>
        </p:txBody>
      </p:sp>
      <p:sp>
        <p:nvSpPr>
          <p:cNvPr id="13315" name="2 Subtítulo">
            <a:extLst>
              <a:ext uri="{FF2B5EF4-FFF2-40B4-BE49-F238E27FC236}">
                <a16:creationId xmlns:a16="http://schemas.microsoft.com/office/drawing/2014/main" id="{831C49B2-F6F8-AE4C-B337-CA926DDB2FF2}"/>
              </a:ext>
            </a:extLst>
          </p:cNvPr>
          <p:cNvSpPr txBox="1">
            <a:spLocks/>
          </p:cNvSpPr>
          <p:nvPr/>
        </p:nvSpPr>
        <p:spPr bwMode="auto">
          <a:xfrm>
            <a:off x="225425" y="2468563"/>
            <a:ext cx="529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>
                <a:latin typeface="Comic Sans MS" panose="030F0702030302020204" pitchFamily="66" charset="0"/>
              </a:rPr>
              <a:t>Alégrate, llena de gracia, el Señor está contigo.</a:t>
            </a:r>
            <a:endParaRPr lang="es-ES" altLang="es-ES" sz="2400" u="sng">
              <a:latin typeface="Bodoni MT Black" panose="02070A03080606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EBB21A-E723-FCC5-5935-B64F1E50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1584325"/>
            <a:ext cx="330835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CuadroTexto 1">
            <a:extLst>
              <a:ext uri="{FF2B5EF4-FFF2-40B4-BE49-F238E27FC236}">
                <a16:creationId xmlns:a16="http://schemas.microsoft.com/office/drawing/2014/main" id="{7D4857E4-8A41-2F44-0D34-D0CD11CC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21388"/>
            <a:ext cx="212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>
                <a:latin typeface="Comic Sans MS" panose="030F0702030302020204" pitchFamily="66" charset="0"/>
              </a:rPr>
              <a:t>San Lucas, 1</a:t>
            </a:r>
          </a:p>
        </p:txBody>
      </p:sp>
      <p:pic>
        <p:nvPicPr>
          <p:cNvPr id="13318" name="Imagen 2">
            <a:extLst>
              <a:ext uri="{FF2B5EF4-FFF2-40B4-BE49-F238E27FC236}">
                <a16:creationId xmlns:a16="http://schemas.microsoft.com/office/drawing/2014/main" id="{FB46510A-1E07-5112-1AAA-D7C9577C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08850" y="3316288"/>
            <a:ext cx="601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10891</TotalTime>
  <Words>1741</Words>
  <Application>Microsoft Office PowerPoint</Application>
  <PresentationFormat>Presentación en pantalla (4:3)</PresentationFormat>
  <Paragraphs>276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Century Gothic</vt:lpstr>
      <vt:lpstr>Arial</vt:lpstr>
      <vt:lpstr>Calibri Light</vt:lpstr>
      <vt:lpstr>Calibri</vt:lpstr>
      <vt:lpstr>Comic Sans MS</vt:lpstr>
      <vt:lpstr>Bodoni MT Black</vt:lpstr>
      <vt:lpstr>Adobe Devanagari</vt:lpstr>
      <vt:lpstr>Cambria Math</vt:lpstr>
      <vt:lpstr>Wingdings 2</vt:lpstr>
      <vt:lpstr>Wingdings</vt:lpstr>
      <vt:lpstr>Times New Roman</vt:lpstr>
      <vt:lpstr>Wingdings 3</vt:lpstr>
      <vt:lpstr>Baskerville Old Face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HÁGASE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964</cp:revision>
  <dcterms:created xsi:type="dcterms:W3CDTF">2008-10-09T14:11:57Z</dcterms:created>
  <dcterms:modified xsi:type="dcterms:W3CDTF">2022-12-06T21:28:42Z</dcterms:modified>
</cp:coreProperties>
</file>