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38"/>
  </p:notesMasterIdLst>
  <p:sldIdLst>
    <p:sldId id="1377" r:id="rId2"/>
    <p:sldId id="286" r:id="rId3"/>
    <p:sldId id="304" r:id="rId4"/>
    <p:sldId id="268" r:id="rId5"/>
    <p:sldId id="1296" r:id="rId6"/>
    <p:sldId id="269" r:id="rId7"/>
    <p:sldId id="270" r:id="rId8"/>
    <p:sldId id="882" r:id="rId9"/>
    <p:sldId id="415" r:id="rId10"/>
    <p:sldId id="339" r:id="rId11"/>
    <p:sldId id="1289" r:id="rId12"/>
    <p:sldId id="1298" r:id="rId13"/>
    <p:sldId id="1023" r:id="rId14"/>
    <p:sldId id="764" r:id="rId15"/>
    <p:sldId id="1360" r:id="rId16"/>
    <p:sldId id="1336" r:id="rId17"/>
    <p:sldId id="1277" r:id="rId18"/>
    <p:sldId id="347" r:id="rId19"/>
    <p:sldId id="1028" r:id="rId20"/>
    <p:sldId id="348" r:id="rId21"/>
    <p:sldId id="349" r:id="rId22"/>
    <p:sldId id="1374" r:id="rId23"/>
    <p:sldId id="1376" r:id="rId24"/>
    <p:sldId id="766" r:id="rId25"/>
    <p:sldId id="1375" r:id="rId26"/>
    <p:sldId id="275" r:id="rId27"/>
    <p:sldId id="276" r:id="rId28"/>
    <p:sldId id="277" r:id="rId29"/>
    <p:sldId id="744" r:id="rId30"/>
    <p:sldId id="1290" r:id="rId31"/>
    <p:sldId id="287" r:id="rId32"/>
    <p:sldId id="1291" r:id="rId33"/>
    <p:sldId id="1292" r:id="rId34"/>
    <p:sldId id="1293" r:id="rId35"/>
    <p:sldId id="1294" r:id="rId36"/>
    <p:sldId id="699" r:id="rId3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097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0D3C0B1-3563-8455-BC8E-FA5AA8E21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BD50B3E-D37D-5A1C-D89B-F709C69C7D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75ABB1-367B-48AA-81EB-5548F64C844F}" type="datetimeFigureOut">
              <a:rPr lang="es-ES"/>
              <a:pPr>
                <a:defRPr/>
              </a:pPr>
              <a:t>23/12/2022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06F117C-B833-BC55-BE73-60B3CC3B6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8707ACD-6471-1993-013A-D723F1976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98F56C9-4BA1-434F-EF93-6F51499811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3C6E85-3CD4-45D8-1CE9-E9AD8D99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94A301-ED22-4669-90FF-E676C3C5A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6EC37379-0ADB-C02D-D0A3-A4693841C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D3312651-AE89-2B40-5956-6C19AE33C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F2A8FAF-0B2D-F39E-2254-DB4C06987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C2D1D-1653-4FFE-A001-B9F8C880ABB8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207FFDB3-8C78-4592-7C63-28562CF18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69F1B896-B6BD-8EB4-C241-F5A26B89C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DD5F6226-EA75-8487-B6AE-A04C219FE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E6C34-E175-4F82-944A-6B1431113623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EA30294A-F17D-9B77-2551-0825D218B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BDD63BDB-7901-A538-8251-3156A228D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854D5ED5-5DFA-E68D-8C78-6DFA3F30E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EFB75-9B59-4DC5-AE13-2E40A500198D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3F03418A-EFA5-4DF3-9FF5-5C3261B7B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B0B86963-D11F-6436-0708-9D3A1B9DC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E258B9C4-E4D7-4077-82D0-E966A00E3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CBA2F0-A77A-47AE-A328-943E99AD2EBF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EA30294A-F17D-9B77-2551-0825D218B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BDD63BDB-7901-A538-8251-3156A228D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854D5ED5-5DFA-E68D-8C78-6DFA3F30E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EFB75-9B59-4DC5-AE13-2E40A500198D}" type="slidenum">
              <a:rPr lang="es-ES" altLang="es-ES" smtClean="0"/>
              <a:pPr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106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92D80497-36C4-B00C-45AD-2D94AD90A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32D02149-554E-401E-A0BF-A32BAC998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1E381F2A-96B5-0EE2-5F6B-744A5F49D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99EF8-2AE7-46D2-8450-4CF1922A18E6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95135CE-A657-52EA-C110-7D4D669D4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E7E2FEC-8A2A-3888-ADB3-212F89E5D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23F8-C116-47FC-9C1A-928CFBBB11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2829991-0A24-55CA-36E0-0900158EA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2810877C-CB2C-AFE4-8AFF-B8B96858D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6875466-D26E-45DE-AAFD-3B34882473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F4A0F62A-C257-3684-61A3-BF53C9582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442830E8-A91E-467D-ABFA-858D661A3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44752D4B-5F8A-3929-6DF3-067CFDBF6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7F2FC6CC-628C-490F-BCE2-B8788675C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78CD5D-7762-E965-1A15-0674AA56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302-A948-4D5A-B203-F82BCC9914DB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7891A09-578E-7194-75CD-807B3DB6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392D17-67C7-1D48-FEA3-CB81F5C5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E55-3437-4F0C-B470-B3CFD4880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F865E6-3E68-B5CE-B9F8-743F7231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060278-CBBF-A683-0066-ECCD4B8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766A6-B877-AFFA-B2B5-7A3BD2E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F68-37F3-4839-9E4D-7BAE0FFA2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2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ACD99C-3492-49FE-E9A4-48FAE6DF6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7CB011-3F42-F469-8AED-26BB2DE06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BC1F-A7EA-459A-BCCB-857A711DA5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07669A2-47A3-00E8-9D54-7BD82C608B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3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9BD7AFA-175B-F06A-D9FC-94F1BF15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F2C9501-27EC-8FA1-39D8-28D23FCC7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FEC41-D66F-1F61-58DF-E2C4ADD9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21E12-7B91-460B-BE95-06974CF69572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5DFE6-2040-F4E5-9881-A37F2D3C8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26860-61BC-7A90-D531-7426CDE0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081CF-739C-47A9-BE09-6B8FB9B66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7" r:id="rId1"/>
    <p:sldLayoutId id="2147488458" r:id="rId2"/>
    <p:sldLayoutId id="2147488459" r:id="rId3"/>
    <p:sldLayoutId id="2147488460" r:id="rId4"/>
    <p:sldLayoutId id="2147488461" r:id="rId5"/>
    <p:sldLayoutId id="2147488462" r:id="rId6"/>
    <p:sldLayoutId id="2147488456" r:id="rId7"/>
    <p:sldLayoutId id="2147488463" r:id="rId8"/>
    <p:sldLayoutId id="2147488464" r:id="rId9"/>
    <p:sldLayoutId id="21474884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F79FB-3CB0-1B62-B907-C26E0EC5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8AE9D8BB-CC1D-7C07-39A9-619B1815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AF314EA5-ABA6-4B81-58B4-ED5DDC2F3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D7662C-82D2-5D71-02D6-8ACC33F368D3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64AE2-FB44-B373-79FC-C6332364174A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0249" name="Picture 6" descr="GIF animado (82037) Lumiere">
            <a:extLst>
              <a:ext uri="{FF2B5EF4-FFF2-40B4-BE49-F238E27FC236}">
                <a16:creationId xmlns:a16="http://schemas.microsoft.com/office/drawing/2014/main" id="{80857ECB-AE65-C94F-A1B3-B15A655EA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4975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A92A2827-BE39-5183-F61B-45D320586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486C69-368A-5DEF-A6FD-6F5960B7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5" descr="telefono-imagen-animada-0009">
            <a:extLst>
              <a:ext uri="{FF2B5EF4-FFF2-40B4-BE49-F238E27FC236}">
                <a16:creationId xmlns:a16="http://schemas.microsoft.com/office/drawing/2014/main" id="{222723AC-A8DA-89B5-2C35-95F7E0502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Rectángulo">
            <a:extLst>
              <a:ext uri="{FF2B5EF4-FFF2-40B4-BE49-F238E27FC236}">
                <a16:creationId xmlns:a16="http://schemas.microsoft.com/office/drawing/2014/main" id="{D528DD8F-6E40-BD67-0E47-880B94DB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02" y="123825"/>
            <a:ext cx="3810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6627" name="Rectángulo 4">
            <a:extLst>
              <a:ext uri="{FF2B5EF4-FFF2-40B4-BE49-F238E27FC236}">
                <a16:creationId xmlns:a16="http://schemas.microsoft.com/office/drawing/2014/main" id="{526C38C1-56F4-D421-7A62-8B227E1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err="1">
                <a:latin typeface="Comic Sans MS" panose="030F0702030302020204" pitchFamily="66" charset="0"/>
              </a:rPr>
              <a:t>Yoooo</a:t>
            </a:r>
            <a:r>
              <a:rPr lang="es-ES" altLang="es-ES" dirty="0">
                <a:latin typeface="Comic Sans MS" panose="030F0702030302020204" pitchFamily="66" charset="0"/>
              </a:rPr>
              <a:t>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26628" name="CuadroTexto 6">
            <a:extLst>
              <a:ext uri="{FF2B5EF4-FFF2-40B4-BE49-F238E27FC236}">
                <a16:creationId xmlns:a16="http://schemas.microsoft.com/office/drawing/2014/main" id="{5202C93C-B820-4475-3D86-F6CDE6F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6629" name="Picture 6" descr="nino-jesus-fano - Concatedral Santa María La Mayor">
            <a:extLst>
              <a:ext uri="{FF2B5EF4-FFF2-40B4-BE49-F238E27FC236}">
                <a16:creationId xmlns:a16="http://schemas.microsoft.com/office/drawing/2014/main" id="{A7ACA0E4-A2AD-3524-EF61-3DD0D22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orazones">
            <a:extLst>
              <a:ext uri="{FF2B5EF4-FFF2-40B4-BE49-F238E27FC236}">
                <a16:creationId xmlns:a16="http://schemas.microsoft.com/office/drawing/2014/main" id="{482837CF-4374-DBAE-82FA-913B26058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>
            <a:extLst>
              <a:ext uri="{FF2B5EF4-FFF2-40B4-BE49-F238E27FC236}">
                <a16:creationId xmlns:a16="http://schemas.microsoft.com/office/drawing/2014/main" id="{4E91C71D-8609-3E98-DD50-89B6BBEA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D3767237-2164-ECF3-583B-D24C6FB1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/2</a:t>
            </a:r>
          </a:p>
        </p:txBody>
      </p:sp>
      <p:pic>
        <p:nvPicPr>
          <p:cNvPr id="27652" name="Picture 2" descr="nino-jesus-fano - Concatedral Santa María La Mayor">
            <a:extLst>
              <a:ext uri="{FF2B5EF4-FFF2-40B4-BE49-F238E27FC236}">
                <a16:creationId xmlns:a16="http://schemas.microsoft.com/office/drawing/2014/main" id="{B87B6BB9-A375-3955-AD26-2FBDFCB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orazones">
            <a:extLst>
              <a:ext uri="{FF2B5EF4-FFF2-40B4-BE49-F238E27FC236}">
                <a16:creationId xmlns:a16="http://schemas.microsoft.com/office/drawing/2014/main" id="{39824DE3-192A-9BA7-3AF4-E459FA109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6A323ED4-4C1F-1133-E00B-96712DD7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2037B37E-1297-38DF-8DD3-8E4DC8C2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29699" name="3 CuadroTexto">
            <a:extLst>
              <a:ext uri="{FF2B5EF4-FFF2-40B4-BE49-F238E27FC236}">
                <a16:creationId xmlns:a16="http://schemas.microsoft.com/office/drawing/2014/main" id="{719B818C-029F-43EF-E6BA-5E2AC8CA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DAF7BAAA-F95B-89E2-2CF1-0DC8682A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75856" y="3290887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052736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cap="small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563888" y="4077072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14896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B11EF1F3-F0A2-7FBB-4384-C66282FD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1747" name="5 CuadroTexto">
            <a:extLst>
              <a:ext uri="{FF2B5EF4-FFF2-40B4-BE49-F238E27FC236}">
                <a16:creationId xmlns:a16="http://schemas.microsoft.com/office/drawing/2014/main" id="{D9D17DC3-106F-E1B6-50D7-212D97B0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CONSAGRACIÓN</a:t>
            </a:r>
            <a:endParaRPr lang="es-ES" altLang="es-ES" sz="4000" b="1" u="sng">
              <a:latin typeface="Comic Sans MS" panose="030F0702030302020204" pitchFamily="66" charset="0"/>
            </a:endParaRPr>
          </a:p>
        </p:txBody>
      </p:sp>
      <p:pic>
        <p:nvPicPr>
          <p:cNvPr id="3174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403D282-D426-1100-C2D3-B471271F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04925"/>
            <a:ext cx="360521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68A04E34-94CC-0C08-2B1F-A26192DD80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3734540D-EC83-F52B-2CFA-3FD646E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92EFC1B3-64A6-1429-908D-62BA813B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CuadroTexto">
            <a:extLst>
              <a:ext uri="{FF2B5EF4-FFF2-40B4-BE49-F238E27FC236}">
                <a16:creationId xmlns:a16="http://schemas.microsoft.com/office/drawing/2014/main" id="{D94DDC08-79CB-1733-8A2B-B342804E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0BA19F4-D8CD-B34C-B993-25F7F838DD59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379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BDC804D-965B-24CA-6CB8-C54DA915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D91475B-8C77-78CE-A773-82FCCE2F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CD55F11-B756-5468-F20F-D713CA2F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844675"/>
            <a:ext cx="24304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8" descr="http://www.waece.org/sabemos/imagenescomidas/ima_pan.gif">
            <a:extLst>
              <a:ext uri="{FF2B5EF4-FFF2-40B4-BE49-F238E27FC236}">
                <a16:creationId xmlns:a16="http://schemas.microsoft.com/office/drawing/2014/main" id="{545F96DA-6131-F656-C32E-3898A71C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8DBD27CA-8BBE-C34F-9DC9-0A9EDD25AF92}"/>
              </a:ext>
            </a:extLst>
          </p:cNvPr>
          <p:cNvSpPr txBox="1">
            <a:spLocks/>
          </p:cNvSpPr>
          <p:nvPr/>
        </p:nvSpPr>
        <p:spPr bwMode="auto">
          <a:xfrm>
            <a:off x="1907704" y="881062"/>
            <a:ext cx="6419155" cy="5095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Dime Niño, ¿de quién eres todo vestido de blanco?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100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Soy de la Virgen María y del Espíritu Santo. (bis)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000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Resuenen con alegría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los cánticos de mi tierra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y viva el niño de Dios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que nació en la Nochebuena. (bis)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100" b="1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La Nochebuena se viene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la Nochebuena se va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y nosotros nos iremos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y no volveremos más. </a:t>
            </a:r>
          </a:p>
          <a:p>
            <a:pPr eaLnBrk="1" hangingPunct="1">
              <a:defRPr/>
            </a:pPr>
            <a:endParaRPr lang="es-ES" altLang="es-ES" sz="3600" b="1" dirty="0">
              <a:solidFill>
                <a:sysClr val="window" lastClr="FFFFFF"/>
              </a:solidFill>
            </a:endParaRPr>
          </a:p>
        </p:txBody>
      </p:sp>
      <p:sp>
        <p:nvSpPr>
          <p:cNvPr id="14339" name="CuadroTexto 8">
            <a:extLst>
              <a:ext uri="{FF2B5EF4-FFF2-40B4-BE49-F238E27FC236}">
                <a16:creationId xmlns:a16="http://schemas.microsoft.com/office/drawing/2014/main" id="{148614C4-BA55-9395-CC42-AEC9A68EF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222250"/>
            <a:ext cx="272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DIME NIÑO</a:t>
            </a:r>
          </a:p>
        </p:txBody>
      </p:sp>
      <p:pic>
        <p:nvPicPr>
          <p:cNvPr id="14340" name="Picture 6" descr="GIF animado (82037) Lumiere">
            <a:extLst>
              <a:ext uri="{FF2B5EF4-FFF2-40B4-BE49-F238E27FC236}">
                <a16:creationId xmlns:a16="http://schemas.microsoft.com/office/drawing/2014/main" id="{E09E4831-85AA-3914-EE09-5B7F12E96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59" y="2420888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85EF52B-8C29-D054-8928-E345784CB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E1E6A78-7B7B-915B-5864-0C86E25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3 CuadroTexto">
            <a:extLst>
              <a:ext uri="{FF2B5EF4-FFF2-40B4-BE49-F238E27FC236}">
                <a16:creationId xmlns:a16="http://schemas.microsoft.com/office/drawing/2014/main" id="{8DFCA878-EC08-DA22-ACE3-6AEEA70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063"/>
            <a:ext cx="509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5844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14B33424-672A-432F-D8EF-020A86D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5">
            <a:extLst>
              <a:ext uri="{FF2B5EF4-FFF2-40B4-BE49-F238E27FC236}">
                <a16:creationId xmlns:a16="http://schemas.microsoft.com/office/drawing/2014/main" id="{79AFD01D-0448-0A55-3EDE-659DDF5A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adroTexto 1">
            <a:extLst>
              <a:ext uri="{FF2B5EF4-FFF2-40B4-BE49-F238E27FC236}">
                <a16:creationId xmlns:a16="http://schemas.microsoft.com/office/drawing/2014/main" id="{9A5C8B70-B06D-B04D-F7E1-87D899EC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32" y="1484784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san Juan 1</a:t>
            </a:r>
          </a:p>
        </p:txBody>
      </p:sp>
      <p:sp>
        <p:nvSpPr>
          <p:cNvPr id="21507" name="CuadroTexto 1">
            <a:extLst>
              <a:ext uri="{FF2B5EF4-FFF2-40B4-BE49-F238E27FC236}">
                <a16:creationId xmlns:a16="http://schemas.microsoft.com/office/drawing/2014/main" id="{40420191-7F0E-1BB8-BBE2-89C92E9A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78" y="195902"/>
            <a:ext cx="7334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“El Verbo se hizo carne y habitó entre nosotros”</a:t>
            </a:r>
          </a:p>
        </p:txBody>
      </p:sp>
      <p:pic>
        <p:nvPicPr>
          <p:cNvPr id="21508" name="Marcador de contenido 4" descr="Ilustrado por. Patxi Velasco Fano - PDF Free Download">
            <a:extLst>
              <a:ext uri="{FF2B5EF4-FFF2-40B4-BE49-F238E27FC236}">
                <a16:creationId xmlns:a16="http://schemas.microsoft.com/office/drawing/2014/main" id="{E25D9C0C-9F72-C4C9-9F49-2F3CC4F7F033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412776"/>
            <a:ext cx="2736304" cy="3867108"/>
          </a:xfrm>
        </p:spPr>
      </p:pic>
      <p:pic>
        <p:nvPicPr>
          <p:cNvPr id="2" name="Imagen 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9A4E54-F750-CB5D-2800-75D370F2B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344216" cy="33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1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4">
            <a:extLst>
              <a:ext uri="{FF2B5EF4-FFF2-40B4-BE49-F238E27FC236}">
                <a16:creationId xmlns:a16="http://schemas.microsoft.com/office/drawing/2014/main" id="{4D8C5024-89BC-E842-86BA-9C368D19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620713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Marinero ¿a dónde vas?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 tus redes y reza,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mira la estrella pasar.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39939" name="CuadroTexto 6">
            <a:extLst>
              <a:ext uri="{FF2B5EF4-FFF2-40B4-BE49-F238E27FC236}">
                <a16:creationId xmlns:a16="http://schemas.microsoft.com/office/drawing/2014/main" id="{A9A57B96-321C-0C72-1EA8-A04760E5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39940" name="CuadroTexto 7">
            <a:extLst>
              <a:ext uri="{FF2B5EF4-FFF2-40B4-BE49-F238E27FC236}">
                <a16:creationId xmlns:a16="http://schemas.microsoft.com/office/drawing/2014/main" id="{9F93B8A5-728F-6AD8-4DF1-4ACB3E6C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450"/>
            <a:ext cx="5145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CANCIÓN DE NAVIDAD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CuadroTexto 6">
            <a:extLst>
              <a:ext uri="{FF2B5EF4-FFF2-40B4-BE49-F238E27FC236}">
                <a16:creationId xmlns:a16="http://schemas.microsoft.com/office/drawing/2014/main" id="{BFEE2400-B05E-C986-4BD6-7B46D026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9942" name="Picture 8" descr="velas">
            <a:extLst>
              <a:ext uri="{FF2B5EF4-FFF2-40B4-BE49-F238E27FC236}">
                <a16:creationId xmlns:a16="http://schemas.microsoft.com/office/drawing/2014/main" id="{EC93F223-159B-FDB1-D6D6-8DC8EFC7F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33488"/>
            <a:ext cx="27590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4">
            <a:extLst>
              <a:ext uri="{FF2B5EF4-FFF2-40B4-BE49-F238E27FC236}">
                <a16:creationId xmlns:a16="http://schemas.microsoft.com/office/drawing/2014/main" id="{25D88FC3-7F25-9067-C0BF-63786655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6512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Noches blancas de hospital,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dejad el llanto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el Niño está por llegar.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Caminante sin hogar,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a mi casa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mañana ¡Dios dirá!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40963" name="CuadroTexto 6">
            <a:extLst>
              <a:ext uri="{FF2B5EF4-FFF2-40B4-BE49-F238E27FC236}">
                <a16:creationId xmlns:a16="http://schemas.microsoft.com/office/drawing/2014/main" id="{D1294C9D-465A-9586-F8F8-30D60573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2/3</a:t>
            </a:r>
          </a:p>
        </p:txBody>
      </p:sp>
      <p:sp>
        <p:nvSpPr>
          <p:cNvPr id="40964" name="CuadroTexto 6">
            <a:extLst>
              <a:ext uri="{FF2B5EF4-FFF2-40B4-BE49-F238E27FC236}">
                <a16:creationId xmlns:a16="http://schemas.microsoft.com/office/drawing/2014/main" id="{76C748F2-5AE7-4922-1F84-DA56CE0D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0965" name="Imagen 5">
            <a:extLst>
              <a:ext uri="{FF2B5EF4-FFF2-40B4-BE49-F238E27FC236}">
                <a16:creationId xmlns:a16="http://schemas.microsoft.com/office/drawing/2014/main" id="{1326B3BA-8FFD-EF10-129A-3B354BD9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0825"/>
            <a:ext cx="29670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n 2">
            <a:extLst>
              <a:ext uri="{FF2B5EF4-FFF2-40B4-BE49-F238E27FC236}">
                <a16:creationId xmlns:a16="http://schemas.microsoft.com/office/drawing/2014/main" id="{A55AACF7-6353-F158-96EF-C1E6B3E4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895600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ángulo 4">
            <a:extLst>
              <a:ext uri="{FF2B5EF4-FFF2-40B4-BE49-F238E27FC236}">
                <a16:creationId xmlns:a16="http://schemas.microsoft.com/office/drawing/2014/main" id="{2DAF0D63-A5A8-C171-B03B-E407A8C6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230188"/>
            <a:ext cx="51482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soldado, vuelve ya,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curar tus heridas,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prestarte la Paz.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41987" name="CuadroTexto 6">
            <a:extLst>
              <a:ext uri="{FF2B5EF4-FFF2-40B4-BE49-F238E27FC236}">
                <a16:creationId xmlns:a16="http://schemas.microsoft.com/office/drawing/2014/main" id="{3B850F56-A4A1-950F-155E-BC295B90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3/3</a:t>
            </a:r>
          </a:p>
        </p:txBody>
      </p:sp>
      <p:sp>
        <p:nvSpPr>
          <p:cNvPr id="41988" name="CuadroTexto 6">
            <a:extLst>
              <a:ext uri="{FF2B5EF4-FFF2-40B4-BE49-F238E27FC236}">
                <a16:creationId xmlns:a16="http://schemas.microsoft.com/office/drawing/2014/main" id="{937BE9F5-30FD-7293-6127-4E387960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989" name="Picture 8" descr="velas">
            <a:extLst>
              <a:ext uri="{FF2B5EF4-FFF2-40B4-BE49-F238E27FC236}">
                <a16:creationId xmlns:a16="http://schemas.microsoft.com/office/drawing/2014/main" id="{DEA04E49-6C05-D75F-D3CE-F5EC4E70A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0075"/>
            <a:ext cx="27590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CuadroTexto">
            <a:extLst>
              <a:ext uri="{FF2B5EF4-FFF2-40B4-BE49-F238E27FC236}">
                <a16:creationId xmlns:a16="http://schemas.microsoft.com/office/drawing/2014/main" id="{7F827F55-6021-2BC2-43CC-7DB615B9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301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FEF5F598-7171-D698-8196-A3710413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5 Rectángulo">
            <a:extLst>
              <a:ext uri="{FF2B5EF4-FFF2-40B4-BE49-F238E27FC236}">
                <a16:creationId xmlns:a16="http://schemas.microsoft.com/office/drawing/2014/main" id="{04437D26-5931-AD39-C7FA-E8EEFAAD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836ECB5D-2C7A-17AD-C381-ED68163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89" y="4738"/>
            <a:ext cx="3511680" cy="5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n 14">
            <a:extLst>
              <a:ext uri="{FF2B5EF4-FFF2-40B4-BE49-F238E27FC236}">
                <a16:creationId xmlns:a16="http://schemas.microsoft.com/office/drawing/2014/main" id="{200F7AD9-215B-8092-82BC-720C2C99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0" y="9804400"/>
            <a:ext cx="8437563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16">
            <a:extLst>
              <a:ext uri="{FF2B5EF4-FFF2-40B4-BE49-F238E27FC236}">
                <a16:creationId xmlns:a16="http://schemas.microsoft.com/office/drawing/2014/main" id="{A1E61441-24E8-54ED-F9AD-0EEFD55B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b="3200"/>
          <a:stretch>
            <a:fillRect/>
          </a:stretch>
        </p:blipFill>
        <p:spPr bwMode="auto">
          <a:xfrm>
            <a:off x="2808288" y="9639300"/>
            <a:ext cx="884872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8">
            <a:extLst>
              <a:ext uri="{FF2B5EF4-FFF2-40B4-BE49-F238E27FC236}">
                <a16:creationId xmlns:a16="http://schemas.microsoft.com/office/drawing/2014/main" id="{BD49896A-D21F-94C5-BBF4-A2AA654DF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869160"/>
            <a:ext cx="33131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¡ES NAVIDAD</a:t>
            </a: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!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F1DFCF-3919-E052-6743-930E2DEE2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6949"/>
            <a:ext cx="3137323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7 Rectángulo">
            <a:extLst>
              <a:ext uri="{FF2B5EF4-FFF2-40B4-BE49-F238E27FC236}">
                <a16:creationId xmlns:a16="http://schemas.microsoft.com/office/drawing/2014/main" id="{0926DA6A-3C7F-5F18-945E-B8F10083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333375"/>
            <a:ext cx="665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u="sng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VENID QUE HOY ES NOCHEBUENA</a:t>
            </a:r>
            <a:endParaRPr lang="es-ES" altLang="es-ES" sz="2800" u="sng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035" name="4 Rectángulo">
            <a:extLst>
              <a:ext uri="{FF2B5EF4-FFF2-40B4-BE49-F238E27FC236}">
                <a16:creationId xmlns:a16="http://schemas.microsoft.com/office/drawing/2014/main" id="{5EBC2870-29EF-13A0-E904-23327FF1F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1154113"/>
            <a:ext cx="695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Nace el Niño en un portal,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Él nos trae la paz,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Él nos trae la Navidad,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nos trae la felicidad.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Nochebuena,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Los pastores ya van caminando al portal,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 i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036" name="CuadroTexto 6">
            <a:extLst>
              <a:ext uri="{FF2B5EF4-FFF2-40B4-BE49-F238E27FC236}">
                <a16:creationId xmlns:a16="http://schemas.microsoft.com/office/drawing/2014/main" id="{56612EB8-E488-9E1D-B11A-EB2091C8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4037" name="Picture 8" descr="velas">
            <a:extLst>
              <a:ext uri="{FF2B5EF4-FFF2-40B4-BE49-F238E27FC236}">
                <a16:creationId xmlns:a16="http://schemas.microsoft.com/office/drawing/2014/main" id="{A718A75E-287E-456B-3C23-42FD0F6EC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079500"/>
            <a:ext cx="23479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Rectángulo">
            <a:extLst>
              <a:ext uri="{FF2B5EF4-FFF2-40B4-BE49-F238E27FC236}">
                <a16:creationId xmlns:a16="http://schemas.microsoft.com/office/drawing/2014/main" id="{B5C3502E-C174-2AB5-734C-833D1077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1154113"/>
            <a:ext cx="73437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vienen cantando,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estrella empieza a brillar,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en la torre las campanas no cesan de tocar,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Nochebuena,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Los pastores ya van caminando al portal,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059" name="CuadroTexto 6">
            <a:extLst>
              <a:ext uri="{FF2B5EF4-FFF2-40B4-BE49-F238E27FC236}">
                <a16:creationId xmlns:a16="http://schemas.microsoft.com/office/drawing/2014/main" id="{D11C5FFE-9695-0495-689E-303D74BA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5060" name="Imagen 5">
            <a:extLst>
              <a:ext uri="{FF2B5EF4-FFF2-40B4-BE49-F238E27FC236}">
                <a16:creationId xmlns:a16="http://schemas.microsoft.com/office/drawing/2014/main" id="{73DF6E4F-90DC-AA80-6FD8-A79E2953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575"/>
            <a:ext cx="27082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n 2">
            <a:extLst>
              <a:ext uri="{FF2B5EF4-FFF2-40B4-BE49-F238E27FC236}">
                <a16:creationId xmlns:a16="http://schemas.microsoft.com/office/drawing/2014/main" id="{E0AB47AF-1757-F4EF-BB03-DB15D986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1279525"/>
            <a:ext cx="5000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Rectángulo">
            <a:extLst>
              <a:ext uri="{FF2B5EF4-FFF2-40B4-BE49-F238E27FC236}">
                <a16:creationId xmlns:a16="http://schemas.microsoft.com/office/drawing/2014/main" id="{30B9238B-20B8-292E-0B27-CFEB07178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1154113"/>
            <a:ext cx="69596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María cuida a su niño;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José prepara el portal.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pastores de rodillas adoran al zagal,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Nochebuena,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venid que es hoy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Los pastores ya van caminando al portal,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  <a:cs typeface="Arial" panose="020B0604020202020204" pitchFamily="34" charset="0"/>
              </a:rPr>
              <a:t>¡Gloria a Dios y en la Tierra paz!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083" name="CuadroTexto 6">
            <a:extLst>
              <a:ext uri="{FF2B5EF4-FFF2-40B4-BE49-F238E27FC236}">
                <a16:creationId xmlns:a16="http://schemas.microsoft.com/office/drawing/2014/main" id="{DC7F4531-4F6B-2258-FB58-21B61989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6084" name="Imagen 5">
            <a:extLst>
              <a:ext uri="{FF2B5EF4-FFF2-40B4-BE49-F238E27FC236}">
                <a16:creationId xmlns:a16="http://schemas.microsoft.com/office/drawing/2014/main" id="{7B863097-8AAF-D7DC-75BB-3DD1CB01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-11113"/>
            <a:ext cx="27082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n 2">
            <a:extLst>
              <a:ext uri="{FF2B5EF4-FFF2-40B4-BE49-F238E27FC236}">
                <a16:creationId xmlns:a16="http://schemas.microsoft.com/office/drawing/2014/main" id="{248D8479-7F75-AE42-7CB4-11E7FBF3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239838"/>
            <a:ext cx="498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>
            <a:extLst>
              <a:ext uri="{FF2B5EF4-FFF2-40B4-BE49-F238E27FC236}">
                <a16:creationId xmlns:a16="http://schemas.microsoft.com/office/drawing/2014/main" id="{5EE4E39F-55EB-03CE-0A47-45CD1C67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07" name="Imagen 10">
            <a:extLst>
              <a:ext uri="{FF2B5EF4-FFF2-40B4-BE49-F238E27FC236}">
                <a16:creationId xmlns:a16="http://schemas.microsoft.com/office/drawing/2014/main" id="{5CF6E504-B074-F875-BFC1-C6C6DBD9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ángulo 4">
            <a:extLst>
              <a:ext uri="{FF2B5EF4-FFF2-40B4-BE49-F238E27FC236}">
                <a16:creationId xmlns:a16="http://schemas.microsoft.com/office/drawing/2014/main" id="{994D4E6F-C030-D254-341C-1CE3689F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7109" name="7 Rectángulo">
            <a:extLst>
              <a:ext uri="{FF2B5EF4-FFF2-40B4-BE49-F238E27FC236}">
                <a16:creationId xmlns:a16="http://schemas.microsoft.com/office/drawing/2014/main" id="{B8933722-D0A4-D823-950B-2E7B9BAE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33375"/>
            <a:ext cx="4891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LOS PECES EN EL RIO</a:t>
            </a:r>
            <a:endParaRPr lang="es-ES" altLang="es-ES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7110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38AAD3D-2DC6-A5C6-638F-C6E00B3E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>
            <a:extLst>
              <a:ext uri="{FF2B5EF4-FFF2-40B4-BE49-F238E27FC236}">
                <a16:creationId xmlns:a16="http://schemas.microsoft.com/office/drawing/2014/main" id="{9A4BA9B2-3F69-E4C2-309C-6E2E964E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1" name="Imagen 10">
            <a:extLst>
              <a:ext uri="{FF2B5EF4-FFF2-40B4-BE49-F238E27FC236}">
                <a16:creationId xmlns:a16="http://schemas.microsoft.com/office/drawing/2014/main" id="{6A7F6D59-08B9-ABBC-6EDB-EB213C5C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ángulo 4">
            <a:extLst>
              <a:ext uri="{FF2B5EF4-FFF2-40B4-BE49-F238E27FC236}">
                <a16:creationId xmlns:a16="http://schemas.microsoft.com/office/drawing/2014/main" id="{705F3246-0D5F-9062-E5E4-03AB3C9B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48133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FE08739-C376-61C4-CD6F-F675678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adroTexto 6">
            <a:extLst>
              <a:ext uri="{FF2B5EF4-FFF2-40B4-BE49-F238E27FC236}">
                <a16:creationId xmlns:a16="http://schemas.microsoft.com/office/drawing/2014/main" id="{014FB7F7-7274-E750-C3E0-D8C6F0B9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49155" name="Rectángulo 4">
            <a:extLst>
              <a:ext uri="{FF2B5EF4-FFF2-40B4-BE49-F238E27FC236}">
                <a16:creationId xmlns:a16="http://schemas.microsoft.com/office/drawing/2014/main" id="{D5C045A9-B466-B6C5-4859-646F1E2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9156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F75A0A6-DB2D-EE20-6850-8F529FC7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825BD19A-AC84-8FE5-7512-94C67E88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1 Título">
            <a:extLst>
              <a:ext uri="{FF2B5EF4-FFF2-40B4-BE49-F238E27FC236}">
                <a16:creationId xmlns:a16="http://schemas.microsoft.com/office/drawing/2014/main" id="{2704B5C2-1188-7DDE-3F17-29CCBB78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 dirty="0">
                <a:solidFill>
                  <a:srgbClr val="CC0000"/>
                </a:solidFill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8BABCD-A912-1ECF-195A-9FF403112E51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2">
            <a:extLst>
              <a:ext uri="{FF2B5EF4-FFF2-40B4-BE49-F238E27FC236}">
                <a16:creationId xmlns:a16="http://schemas.microsoft.com/office/drawing/2014/main" id="{0B3E0AB8-ABF8-5997-4DDF-C7B05887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6387" name="CuadroTexto 8">
            <a:extLst>
              <a:ext uri="{FF2B5EF4-FFF2-40B4-BE49-F238E27FC236}">
                <a16:creationId xmlns:a16="http://schemas.microsoft.com/office/drawing/2014/main" id="{341A6FCC-9B12-E068-BB91-D394BEF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474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6388" name="Imagen 7">
            <a:extLst>
              <a:ext uri="{FF2B5EF4-FFF2-40B4-BE49-F238E27FC236}">
                <a16:creationId xmlns:a16="http://schemas.microsoft.com/office/drawing/2014/main" id="{4E29CA44-DA9D-16D7-94F2-9B7F03E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6">
            <a:extLst>
              <a:ext uri="{FF2B5EF4-FFF2-40B4-BE49-F238E27FC236}">
                <a16:creationId xmlns:a16="http://schemas.microsoft.com/office/drawing/2014/main" id="{3DCCB1AA-B007-CF2E-EDCD-19188F7E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6390" name="Imagen 2">
            <a:extLst>
              <a:ext uri="{FF2B5EF4-FFF2-40B4-BE49-F238E27FC236}">
                <a16:creationId xmlns:a16="http://schemas.microsoft.com/office/drawing/2014/main" id="{BC1F7277-568A-77AA-F601-F084C3B3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40D504ED-62C5-3BB1-90EB-C39FEC64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6">
            <a:extLst>
              <a:ext uri="{FF2B5EF4-FFF2-40B4-BE49-F238E27FC236}">
                <a16:creationId xmlns:a16="http://schemas.microsoft.com/office/drawing/2014/main" id="{FF705BE2-AD59-51A5-C1AA-67370D1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A3CFC183-D5A6-2934-3264-16009233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>
            <a:extLst>
              <a:ext uri="{FF2B5EF4-FFF2-40B4-BE49-F238E27FC236}">
                <a16:creationId xmlns:a16="http://schemas.microsoft.com/office/drawing/2014/main" id="{6FAAC955-384D-48CF-55B3-B79559E4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>
            <a:extLst>
              <a:ext uri="{FF2B5EF4-FFF2-40B4-BE49-F238E27FC236}">
                <a16:creationId xmlns:a16="http://schemas.microsoft.com/office/drawing/2014/main" id="{F292CACD-CC2B-A573-2BA9-292E29D1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052513"/>
            <a:ext cx="7632700" cy="4176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_tradnl" altLang="es-ES" sz="2400" b="1" u="sng" dirty="0">
                <a:latin typeface="Comic Sans MS" panose="030F0702030302020204" pitchFamily="66" charset="0"/>
              </a:rPr>
              <a:t>1ª LECTURA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: Libro de Isaías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s-ES" altLang="es-ES" sz="24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SALMO 97:</a:t>
            </a:r>
            <a:r>
              <a:rPr lang="es-ES" altLang="es-ES" sz="2400" b="1" dirty="0">
                <a:latin typeface="Comic Sans MS" panose="030F0702030302020204" pitchFamily="66" charset="0"/>
              </a:rPr>
              <a:t>  </a:t>
            </a: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Los confines de la tierra han contemplado la salvación de nuestro Dios.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ES" sz="1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2ª LECTURA:</a:t>
            </a:r>
            <a:r>
              <a:rPr lang="es-ES" altLang="es-ES" sz="2400" b="1" dirty="0">
                <a:latin typeface="Comic Sans MS" panose="030F0702030302020204" pitchFamily="66" charset="0"/>
              </a:rPr>
              <a:t> 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Carta a los Hebreos</a:t>
            </a:r>
            <a:endParaRPr lang="es-ES_tradnl" altLang="es-E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8435" name="CuadroTexto 8">
            <a:extLst>
              <a:ext uri="{FF2B5EF4-FFF2-40B4-BE49-F238E27FC236}">
                <a16:creationId xmlns:a16="http://schemas.microsoft.com/office/drawing/2014/main" id="{D0C38EC0-6FEB-30C1-F63F-1CDD65DB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8436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F914243-3C2F-B82E-BA42-2AD1AB2C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44938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4">
            <a:extLst>
              <a:ext uri="{FF2B5EF4-FFF2-40B4-BE49-F238E27FC236}">
                <a16:creationId xmlns:a16="http://schemas.microsoft.com/office/drawing/2014/main" id="{D027A6A7-2B49-FFE3-7A9D-A6A111FB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pic>
        <p:nvPicPr>
          <p:cNvPr id="20483" name="Imagen 5">
            <a:extLst>
              <a:ext uri="{FF2B5EF4-FFF2-40B4-BE49-F238E27FC236}">
                <a16:creationId xmlns:a16="http://schemas.microsoft.com/office/drawing/2014/main" id="{86039E9A-011F-00D4-2BA8-8D3202E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2481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8">
            <a:extLst>
              <a:ext uri="{FF2B5EF4-FFF2-40B4-BE49-F238E27FC236}">
                <a16:creationId xmlns:a16="http://schemas.microsoft.com/office/drawing/2014/main" id="{1DF31C6E-2DF9-0EE0-B173-80F498BC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875"/>
            <a:ext cx="287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0485" name="Imagen 2">
            <a:extLst>
              <a:ext uri="{FF2B5EF4-FFF2-40B4-BE49-F238E27FC236}">
                <a16:creationId xmlns:a16="http://schemas.microsoft.com/office/drawing/2014/main" id="{A8417463-D443-C370-1611-E75861A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adroTexto 1">
            <a:extLst>
              <a:ext uri="{FF2B5EF4-FFF2-40B4-BE49-F238E27FC236}">
                <a16:creationId xmlns:a16="http://schemas.microsoft.com/office/drawing/2014/main" id="{9A5C8B70-B06D-B04D-F7E1-87D899EC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32" y="1484784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san Juan 1</a:t>
            </a:r>
          </a:p>
        </p:txBody>
      </p:sp>
      <p:sp>
        <p:nvSpPr>
          <p:cNvPr id="21507" name="CuadroTexto 1">
            <a:extLst>
              <a:ext uri="{FF2B5EF4-FFF2-40B4-BE49-F238E27FC236}">
                <a16:creationId xmlns:a16="http://schemas.microsoft.com/office/drawing/2014/main" id="{40420191-7F0E-1BB8-BBE2-89C92E9A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78" y="195902"/>
            <a:ext cx="7334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“El Verbo se hizo carne y habitó entre nosotros”</a:t>
            </a:r>
          </a:p>
        </p:txBody>
      </p:sp>
      <p:pic>
        <p:nvPicPr>
          <p:cNvPr id="21508" name="Marcador de contenido 4" descr="Ilustrado por. Patxi Velasco Fano - PDF Free Download">
            <a:extLst>
              <a:ext uri="{FF2B5EF4-FFF2-40B4-BE49-F238E27FC236}">
                <a16:creationId xmlns:a16="http://schemas.microsoft.com/office/drawing/2014/main" id="{E25D9C0C-9F72-C4C9-9F49-2F3CC4F7F033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412776"/>
            <a:ext cx="2736304" cy="3867108"/>
          </a:xfrm>
        </p:spPr>
      </p:pic>
      <p:pic>
        <p:nvPicPr>
          <p:cNvPr id="2" name="Imagen 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9A4E54-F750-CB5D-2800-75D370F2B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344216" cy="336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6D46CA-8FFC-333E-55B9-9EF404C2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825B33-4EE5-CFF2-0677-6A34392B7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3556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94783D68-E252-648F-DF73-8ADC05D3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934A03B-F57C-654F-BDD6-4CBECCD55A70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8910</TotalTime>
  <Words>1766</Words>
  <Application>Microsoft Office PowerPoint</Application>
  <PresentationFormat>Presentación en pantalla (4:3)</PresentationFormat>
  <Paragraphs>305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Ballpark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820</cp:revision>
  <dcterms:created xsi:type="dcterms:W3CDTF">2008-10-09T14:11:57Z</dcterms:created>
  <dcterms:modified xsi:type="dcterms:W3CDTF">2022-12-23T20:11:35Z</dcterms:modified>
</cp:coreProperties>
</file>