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56" r:id="rId1"/>
  </p:sldMasterIdLst>
  <p:notesMasterIdLst>
    <p:notesMasterId r:id="rId44"/>
  </p:notesMasterIdLst>
  <p:sldIdLst>
    <p:sldId id="718" r:id="rId2"/>
    <p:sldId id="1308" r:id="rId3"/>
    <p:sldId id="1309" r:id="rId4"/>
    <p:sldId id="304" r:id="rId5"/>
    <p:sldId id="1318" r:id="rId6"/>
    <p:sldId id="1319" r:id="rId7"/>
    <p:sldId id="268" r:id="rId8"/>
    <p:sldId id="1296" r:id="rId9"/>
    <p:sldId id="269" r:id="rId10"/>
    <p:sldId id="270" r:id="rId11"/>
    <p:sldId id="882" r:id="rId12"/>
    <p:sldId id="415" r:id="rId13"/>
    <p:sldId id="339" r:id="rId14"/>
    <p:sldId id="1289" r:id="rId15"/>
    <p:sldId id="1298" r:id="rId16"/>
    <p:sldId id="1023" r:id="rId17"/>
    <p:sldId id="764" r:id="rId18"/>
    <p:sldId id="1357" r:id="rId19"/>
    <p:sldId id="1361" r:id="rId20"/>
    <p:sldId id="1277" r:id="rId21"/>
    <p:sldId id="347" r:id="rId22"/>
    <p:sldId id="1028" r:id="rId23"/>
    <p:sldId id="348" r:id="rId24"/>
    <p:sldId id="349" r:id="rId25"/>
    <p:sldId id="1374" r:id="rId26"/>
    <p:sldId id="1376" r:id="rId27"/>
    <p:sldId id="766" r:id="rId28"/>
    <p:sldId id="1320" r:id="rId29"/>
    <p:sldId id="1316" r:id="rId30"/>
    <p:sldId id="1317" r:id="rId31"/>
    <p:sldId id="1377" r:id="rId32"/>
    <p:sldId id="1378" r:id="rId33"/>
    <p:sldId id="744" r:id="rId34"/>
    <p:sldId id="1306" r:id="rId35"/>
    <p:sldId id="1307" r:id="rId36"/>
    <p:sldId id="1292" r:id="rId37"/>
    <p:sldId id="1293" r:id="rId38"/>
    <p:sldId id="1294" r:id="rId39"/>
    <p:sldId id="1303" r:id="rId40"/>
    <p:sldId id="1304" r:id="rId41"/>
    <p:sldId id="1305" r:id="rId42"/>
    <p:sldId id="699" r:id="rId4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F3F3F3"/>
    <a:srgbClr val="9933FF"/>
    <a:srgbClr val="9900FF"/>
    <a:srgbClr val="6600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097" autoAdjust="0"/>
  </p:normalViewPr>
  <p:slideViewPr>
    <p:cSldViewPr>
      <p:cViewPr varScale="1">
        <p:scale>
          <a:sx n="81" d="100"/>
          <a:sy n="81" d="100"/>
        </p:scale>
        <p:origin x="110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2A2F2DCC-3698-C8C4-6775-6B0D13C058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4946B7EC-B4CA-4D04-7AD6-C6374BDB42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07E127-C7F8-4AF8-8312-497A5E1043F4}" type="datetimeFigureOut">
              <a:rPr lang="es-ES"/>
              <a:pPr>
                <a:defRPr/>
              </a:pPr>
              <a:t>06/01/2023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99FA7E0E-826E-07E7-0100-97CDE15D2A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945EC71-61DF-2829-517E-759EFBE2D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30B8E81-C767-4EAA-3DEA-A13067A128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FE189EC-B3C9-EC08-C012-6F691D323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AE206D-A25E-4B00-95AD-FDE635E26B9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>
            <a:extLst>
              <a:ext uri="{FF2B5EF4-FFF2-40B4-BE49-F238E27FC236}">
                <a16:creationId xmlns:a16="http://schemas.microsoft.com/office/drawing/2014/main" id="{FF2084E6-D37C-BFAE-DB48-8835655035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>
            <a:extLst>
              <a:ext uri="{FF2B5EF4-FFF2-40B4-BE49-F238E27FC236}">
                <a16:creationId xmlns:a16="http://schemas.microsoft.com/office/drawing/2014/main" id="{0A35864B-ADD2-7932-3688-F57BD2D217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3316" name="Marcador de número de diapositiva 3">
            <a:extLst>
              <a:ext uri="{FF2B5EF4-FFF2-40B4-BE49-F238E27FC236}">
                <a16:creationId xmlns:a16="http://schemas.microsoft.com/office/drawing/2014/main" id="{8B20DE1A-D4F8-812F-34BB-3C0A14F9E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9EBBFC-CA28-4C6D-B8E5-C25AFB36B528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34999B52-9B92-3007-4503-7F8C3628F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B0447296-7B81-40E5-EB83-6AB9A9924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807C1849-52EA-D8B6-F09F-805E3BB56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27C256-475B-47BA-85FE-4CF9A994DD8C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890AF2BC-3711-FADF-CCAA-50FA1FFB47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B3A8C6A6-14DA-D0EF-E875-CC02D86A2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C60B59AF-2FE5-640A-6582-87FB7AB8D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0DE655-DE4D-4BB6-9E7F-BD1BADB5C525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F4A4B1AE-9DE0-9CF7-56B1-07E3098360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2DCDB633-2F65-216C-DD9C-971630518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86729DB9-7294-7A45-70D8-82BA3D046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2560A6-E8DF-4E1C-A692-C25B50F9EB8A}" type="slidenum">
              <a:rPr lang="es-ES" altLang="es-ES" smtClean="0"/>
              <a:pPr/>
              <a:t>12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>
            <a:extLst>
              <a:ext uri="{FF2B5EF4-FFF2-40B4-BE49-F238E27FC236}">
                <a16:creationId xmlns:a16="http://schemas.microsoft.com/office/drawing/2014/main" id="{67A6B5E9-399B-5483-5CDA-3CBF1D789E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Marcador de notas 2">
            <a:extLst>
              <a:ext uri="{FF2B5EF4-FFF2-40B4-BE49-F238E27FC236}">
                <a16:creationId xmlns:a16="http://schemas.microsoft.com/office/drawing/2014/main" id="{961D384A-C113-06ED-4CF3-71EE8ED2C9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1988" name="Marcador de número de diapositiva 3">
            <a:extLst>
              <a:ext uri="{FF2B5EF4-FFF2-40B4-BE49-F238E27FC236}">
                <a16:creationId xmlns:a16="http://schemas.microsoft.com/office/drawing/2014/main" id="{97C511A9-670A-A081-3067-0966AF109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548BCE-64D7-4E3D-BE88-39D6B0AE8B2D}" type="slidenum">
              <a:rPr lang="es-ES" altLang="es-ES" smtClean="0"/>
              <a:pPr/>
              <a:t>28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imagen de diapositiva 1">
            <a:extLst>
              <a:ext uri="{FF2B5EF4-FFF2-40B4-BE49-F238E27FC236}">
                <a16:creationId xmlns:a16="http://schemas.microsoft.com/office/drawing/2014/main" id="{E247746C-572D-966F-D2F6-453D981467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Marcador de notas 2">
            <a:extLst>
              <a:ext uri="{FF2B5EF4-FFF2-40B4-BE49-F238E27FC236}">
                <a16:creationId xmlns:a16="http://schemas.microsoft.com/office/drawing/2014/main" id="{E62BCE36-AF8B-D4E9-F4C4-832225266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6324" name="Marcador de número de diapositiva 3">
            <a:extLst>
              <a:ext uri="{FF2B5EF4-FFF2-40B4-BE49-F238E27FC236}">
                <a16:creationId xmlns:a16="http://schemas.microsoft.com/office/drawing/2014/main" id="{530B5098-F09E-F91F-F6A3-E67B831A7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70D276-55B7-4F0E-BFB7-B8F214B1FE5D}" type="slidenum">
              <a:rPr lang="es-ES" altLang="es-ES" smtClean="0"/>
              <a:pPr/>
              <a:t>42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Xmas - 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C0000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1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EA427A67-D514-AD89-6B23-C97C6088B8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55102DB-9423-C5FE-8195-D52390223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52BF-613B-4298-9B16-FC4F9976B7A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314BD619-DB94-3A7F-4B0A-5855A0DB44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1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C00000"/>
                </a:solidFill>
                <a:latin typeface="+mj-lt"/>
              </a:defRPr>
            </a:lvl1pPr>
            <a:lvl2pPr>
              <a:defRPr i="0">
                <a:solidFill>
                  <a:srgbClr val="C00000"/>
                </a:solidFill>
                <a:latin typeface="+mj-lt"/>
              </a:defRPr>
            </a:lvl2pPr>
            <a:lvl3pPr>
              <a:defRPr i="0">
                <a:solidFill>
                  <a:srgbClr val="C00000"/>
                </a:solidFill>
                <a:latin typeface="+mj-lt"/>
              </a:defRPr>
            </a:lvl3pPr>
            <a:lvl4pPr>
              <a:defRPr i="0">
                <a:solidFill>
                  <a:srgbClr val="C00000"/>
                </a:solidFill>
                <a:latin typeface="+mj-lt"/>
              </a:defRPr>
            </a:lvl4pPr>
            <a:lvl5pPr>
              <a:defRPr i="0">
                <a:solidFill>
                  <a:srgbClr val="C0000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F9BE2652-C274-998E-F2E2-C58526ACA4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D8E0D96D-AE00-4924-9AAB-BABCD532BD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4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5">
                    <a:lumMod val="75000"/>
                  </a:schemeClr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3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B51346BE-B7A4-785F-3B7B-3AE3A0519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56898B1D-476B-4E42-AA79-DD28FD2561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2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7030A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1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7030A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7030A0"/>
                </a:solidFill>
                <a:latin typeface="+mj-lt"/>
              </a:defRPr>
            </a:lvl1pPr>
            <a:lvl2pPr>
              <a:defRPr i="0">
                <a:solidFill>
                  <a:srgbClr val="7030A0"/>
                </a:solidFill>
                <a:latin typeface="+mj-lt"/>
              </a:defRPr>
            </a:lvl2pPr>
            <a:lvl3pPr>
              <a:defRPr i="0">
                <a:solidFill>
                  <a:srgbClr val="7030A0"/>
                </a:solidFill>
                <a:latin typeface="+mj-lt"/>
              </a:defRPr>
            </a:lvl3pPr>
            <a:lvl4pPr>
              <a:defRPr i="0">
                <a:solidFill>
                  <a:srgbClr val="7030A0"/>
                </a:solidFill>
                <a:latin typeface="+mj-lt"/>
              </a:defRPr>
            </a:lvl4pPr>
            <a:lvl5pPr>
              <a:defRPr i="0">
                <a:solidFill>
                  <a:srgbClr val="7030A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74EBA0D0-80D4-D11D-CE03-694BAA904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BA9B7A5C-E3B5-4DBE-A4E0-A798976562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0DEA351-C1DE-2B8B-594A-EBA7216E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3616-745B-4E0B-A355-8CF05DE28C68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C4CD9FC-CAAB-D8D0-DA10-9F5759E1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6B45334-8EF7-FB9B-6503-55D9AC6E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B2D3-10AC-47B3-B6AE-226A626BB5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3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058186-34A9-0680-8221-726EE4DA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718100-A3DA-E969-6105-230BA4AB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A0F4A3-1B56-D5F4-F12A-A97A73E2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7DBB-761D-4224-AE32-32436983B0A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237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9640A32-6492-2BB9-B05A-E5CE268ED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77D847B-10CA-258B-0D60-353794C81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27A3D-7FAD-4E2F-B1EA-832702A80E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DB61935E-A7FD-8F35-0660-7CDB932A2B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31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5D24E6BC-F841-681D-E338-8C6D541FF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34E9134-F79C-458E-5B89-71BB2DD8E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  <a:endParaRPr lang="fr-FR" alt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F2AB0C-A0FE-7C9E-58C9-1B37E45C0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87205-56FD-4CFB-BD1F-FF15AB974BF3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B38179-F696-EE2B-A4BA-C6B900CB1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046DE-3BB8-7AED-056B-0857678AC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733E01-C699-4A00-B891-AD1FE6A742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47" r:id="rId1"/>
    <p:sldLayoutId id="2147488648" r:id="rId2"/>
    <p:sldLayoutId id="2147488649" r:id="rId3"/>
    <p:sldLayoutId id="2147488650" r:id="rId4"/>
    <p:sldLayoutId id="2147488651" r:id="rId5"/>
    <p:sldLayoutId id="2147488652" r:id="rId6"/>
    <p:sldLayoutId id="2147488646" r:id="rId7"/>
    <p:sldLayoutId id="2147488653" r:id="rId8"/>
    <p:sldLayoutId id="2147488654" r:id="rId9"/>
    <p:sldLayoutId id="214748865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AFA351-CA38-DC49-8EE5-96AD1999C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3504567" y="260648"/>
            <a:ext cx="5387913" cy="379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719B87AB-00EC-7517-94AB-04B761DF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rgbClr val="CC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FC73F90F-6F67-B60A-F2D6-139C19633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38" y="260350"/>
            <a:ext cx="5259387" cy="730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E9BF86-9AAC-8FA8-2DDE-E3B034E64BA3}"/>
              </a:ext>
            </a:extLst>
          </p:cNvPr>
          <p:cNvSpPr txBox="1"/>
          <p:nvPr/>
        </p:nvSpPr>
        <p:spPr>
          <a:xfrm rot="20291427">
            <a:off x="1166535" y="554008"/>
            <a:ext cx="3696651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¡BIENVENIDOS!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1A26F9-C15C-9D5F-D17C-AA3629D55640}"/>
              </a:ext>
            </a:extLst>
          </p:cNvPr>
          <p:cNvSpPr txBox="1"/>
          <p:nvPr/>
        </p:nvSpPr>
        <p:spPr>
          <a:xfrm>
            <a:off x="1763688" y="4308748"/>
            <a:ext cx="6264696" cy="756631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B</a:t>
            </a: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AUTISMO DEL SEÑOR </a:t>
            </a:r>
          </a:p>
        </p:txBody>
      </p:sp>
      <p:pic>
        <p:nvPicPr>
          <p:cNvPr id="12298" name="Imagen 8">
            <a:extLst>
              <a:ext uri="{FF2B5EF4-FFF2-40B4-BE49-F238E27FC236}">
                <a16:creationId xmlns:a16="http://schemas.microsoft.com/office/drawing/2014/main" id="{AA691B5F-33FF-A688-AB72-D04F160A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988" y="2079625"/>
            <a:ext cx="21574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ángulo 4">
            <a:extLst>
              <a:ext uri="{FF2B5EF4-FFF2-40B4-BE49-F238E27FC236}">
                <a16:creationId xmlns:a16="http://schemas.microsoft.com/office/drawing/2014/main" id="{ECFC3B4E-7FAB-404E-8DBB-8AEB2ADF5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773238"/>
            <a:ext cx="7272338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El Niño Dios ha nacido en Belén, Aleluya, Aleluyaaa.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Quiere nacer en nosotros también, Aleluya, Aleluyaaa.</a:t>
            </a:r>
          </a:p>
        </p:txBody>
      </p:sp>
      <p:sp>
        <p:nvSpPr>
          <p:cNvPr id="23555" name="CuadroTexto 8">
            <a:extLst>
              <a:ext uri="{FF2B5EF4-FFF2-40B4-BE49-F238E27FC236}">
                <a16:creationId xmlns:a16="http://schemas.microsoft.com/office/drawing/2014/main" id="{37DC6A41-D695-8CDB-B736-8B3FA7195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96875"/>
            <a:ext cx="287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4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ALELUYA</a:t>
            </a:r>
          </a:p>
        </p:txBody>
      </p:sp>
      <p:pic>
        <p:nvPicPr>
          <p:cNvPr id="23556" name="Imagen 7">
            <a:extLst>
              <a:ext uri="{FF2B5EF4-FFF2-40B4-BE49-F238E27FC236}">
                <a16:creationId xmlns:a16="http://schemas.microsoft.com/office/drawing/2014/main" id="{864419DE-26F3-28A5-4A08-1A8FBF8B8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575"/>
            <a:ext cx="25209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n 2">
            <a:extLst>
              <a:ext uri="{FF2B5EF4-FFF2-40B4-BE49-F238E27FC236}">
                <a16:creationId xmlns:a16="http://schemas.microsoft.com/office/drawing/2014/main" id="{BD27087D-954A-AF42-1F7C-D986C10C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70000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agen 2">
            <a:extLst>
              <a:ext uri="{FF2B5EF4-FFF2-40B4-BE49-F238E27FC236}">
                <a16:creationId xmlns:a16="http://schemas.microsoft.com/office/drawing/2014/main" id="{E3D58344-874D-7D67-F5E9-E2846849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270000"/>
            <a:ext cx="601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1">
            <a:extLst>
              <a:ext uri="{FF2B5EF4-FFF2-40B4-BE49-F238E27FC236}">
                <a16:creationId xmlns:a16="http://schemas.microsoft.com/office/drawing/2014/main" id="{52EE435A-65DE-115F-4F6C-0DAEFC7D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5389563"/>
            <a:ext cx="1577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san Mateo 3</a:t>
            </a:r>
          </a:p>
        </p:txBody>
      </p:sp>
      <p:sp>
        <p:nvSpPr>
          <p:cNvPr id="24579" name="CuadroTexto 1">
            <a:extLst>
              <a:ext uri="{FF2B5EF4-FFF2-40B4-BE49-F238E27FC236}">
                <a16:creationId xmlns:a16="http://schemas.microsoft.com/office/drawing/2014/main" id="{9A3F20DD-7C86-B6DF-C962-3AED96A55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450305"/>
            <a:ext cx="76446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Comic Sans MS" panose="030F0702030302020204" pitchFamily="66" charset="0"/>
              </a:rPr>
              <a:t>Se bautizó Jesús y vio que el Espíritu de Dios se posaba sobre él.</a:t>
            </a:r>
          </a:p>
        </p:txBody>
      </p:sp>
      <p:pic>
        <p:nvPicPr>
          <p:cNvPr id="24581" name="Imagen 5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C556CE65-D470-BA14-821F-158D8C27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66863"/>
            <a:ext cx="6337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2">
            <a:extLst>
              <a:ext uri="{FF2B5EF4-FFF2-40B4-BE49-F238E27FC236}">
                <a16:creationId xmlns:a16="http://schemas.microsoft.com/office/drawing/2014/main" id="{EDF144A1-27F9-FA87-C35D-87DE300A8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565400"/>
            <a:ext cx="601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F274303-2F4E-C274-02D4-713D70660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3438" y="-100013"/>
            <a:ext cx="8229600" cy="857251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ADE146E-3B4D-1E17-01DE-4C48AD35A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350" y="665163"/>
            <a:ext cx="3889375" cy="4851400"/>
          </a:xfrm>
        </p:spPr>
        <p:txBody>
          <a:bodyPr>
            <a:normAutofit fontScale="92500" lnSpcReduction="10000"/>
          </a:bodyPr>
          <a:lstStyle/>
          <a:p>
            <a:pPr marL="0" indent="185738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creador del cielo y de la tierra.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Nuestro Señor, que fue concebido por obra y gracia del Espíritu Santo, nació de Santa María Virgen;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fue crucificado, muerto y sepultado,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al tercer día resucitó de entre  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      los muertos,</a:t>
            </a:r>
          </a:p>
        </p:txBody>
      </p:sp>
      <p:pic>
        <p:nvPicPr>
          <p:cNvPr id="26628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8A52F195-CFE7-31C3-2D80-FB39A36F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5850"/>
            <a:ext cx="2232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6F391A3-4ADC-F146-DD8D-6C79F3DE16CE}"/>
              </a:ext>
            </a:extLst>
          </p:cNvPr>
          <p:cNvSpPr txBox="1">
            <a:spLocks/>
          </p:cNvSpPr>
          <p:nvPr/>
        </p:nvSpPr>
        <p:spPr bwMode="auto">
          <a:xfrm>
            <a:off x="5435600" y="657225"/>
            <a:ext cx="3457575" cy="5068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185738" algn="just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la santa Iglesia católica, la comunión de los santos, el perdón de los pecados, la resurrección de la carne y la vida eterna.</a:t>
            </a:r>
          </a:p>
          <a:p>
            <a:pPr marL="182563" indent="-182563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</a:t>
            </a:r>
            <a:r>
              <a:rPr lang="es-ES" altLang="es-ES" sz="20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8D4ACED0-54FF-E76E-91B2-5EEC52F5AB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9650" y="3716338"/>
            <a:ext cx="8170863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u="sng" dirty="0"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latin typeface="Comic Sans MS" panose="030F0702030302020204" pitchFamily="66" charset="0"/>
              </a:rPr>
              <a:t>			</a:t>
            </a:r>
            <a:r>
              <a:rPr 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7D7C61-1E9A-A126-674E-64C15E4A9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76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5" descr="telefono-imagen-animada-0009">
            <a:extLst>
              <a:ext uri="{FF2B5EF4-FFF2-40B4-BE49-F238E27FC236}">
                <a16:creationId xmlns:a16="http://schemas.microsoft.com/office/drawing/2014/main" id="{EB5B03C9-93CF-05C0-A7F4-A6E9E8D8AD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4292600"/>
            <a:ext cx="800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47AA04C0-67E7-F388-B49F-FF3CDBB2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343" y="123825"/>
            <a:ext cx="34467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ES DE MARÍA</a:t>
            </a:r>
          </a:p>
        </p:txBody>
      </p:sp>
      <p:sp>
        <p:nvSpPr>
          <p:cNvPr id="29699" name="Rectángulo 4">
            <a:extLst>
              <a:ext uri="{FF2B5EF4-FFF2-40B4-BE49-F238E27FC236}">
                <a16:creationId xmlns:a16="http://schemas.microsoft.com/office/drawing/2014/main" id="{E2E7624E-35A6-DF46-45A9-BB2DE1477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908050"/>
            <a:ext cx="75692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Esta es una noche especial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se respira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a este Niño yo quiero besar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¿Puedo, María?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Yoooo le quiero besar, le quiero cantar,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¡Darle todo mi amor!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Todo yo te quiero regalar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¡Toma mi corazón!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>
              <a:latin typeface="Comic Sans MS" panose="030F0702030302020204" pitchFamily="66" charset="0"/>
            </a:endParaRPr>
          </a:p>
        </p:txBody>
      </p:sp>
      <p:sp>
        <p:nvSpPr>
          <p:cNvPr id="29700" name="CuadroTexto 6">
            <a:extLst>
              <a:ext uri="{FF2B5EF4-FFF2-40B4-BE49-F238E27FC236}">
                <a16:creationId xmlns:a16="http://schemas.microsoft.com/office/drawing/2014/main" id="{3CCDB648-6ADB-A9AB-7A1A-0B1BDB16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9701" name="Picture 6" descr="nino-jesus-fano - Concatedral Santa María La Mayor">
            <a:extLst>
              <a:ext uri="{FF2B5EF4-FFF2-40B4-BE49-F238E27FC236}">
                <a16:creationId xmlns:a16="http://schemas.microsoft.com/office/drawing/2014/main" id="{FE64EAE4-4B52-8624-EB0E-A7EFF8B9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735013"/>
            <a:ext cx="1577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corazones">
            <a:extLst>
              <a:ext uri="{FF2B5EF4-FFF2-40B4-BE49-F238E27FC236}">
                <a16:creationId xmlns:a16="http://schemas.microsoft.com/office/drawing/2014/main" id="{EFC2A2B4-317B-BDE5-8D86-7890C5B2FF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043113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ángulo 4">
            <a:extLst>
              <a:ext uri="{FF2B5EF4-FFF2-40B4-BE49-F238E27FC236}">
                <a16:creationId xmlns:a16="http://schemas.microsoft.com/office/drawing/2014/main" id="{9B24ED1A-3729-E16F-4E1A-9F483814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6250"/>
            <a:ext cx="6811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Desde hoy ya mi vida cambió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tengo a alguien que me guía,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un niñito en un pobre portal.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Nunca pensé que podría llorar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tan intenso de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Navidad es un mundo mejor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todos los días.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Ha nacido el Hijo de Dios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Ohh…es de María.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</a:endParaRPr>
          </a:p>
        </p:txBody>
      </p:sp>
      <p:sp>
        <p:nvSpPr>
          <p:cNvPr id="30723" name="CuadroTexto 6">
            <a:extLst>
              <a:ext uri="{FF2B5EF4-FFF2-40B4-BE49-F238E27FC236}">
                <a16:creationId xmlns:a16="http://schemas.microsoft.com/office/drawing/2014/main" id="{DEDE9AD6-CFA6-9999-A884-05E61ECB1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/2</a:t>
            </a:r>
          </a:p>
        </p:txBody>
      </p:sp>
      <p:pic>
        <p:nvPicPr>
          <p:cNvPr id="30724" name="Picture 2" descr="nino-jesus-fano - Concatedral Santa María La Mayor">
            <a:extLst>
              <a:ext uri="{FF2B5EF4-FFF2-40B4-BE49-F238E27FC236}">
                <a16:creationId xmlns:a16="http://schemas.microsoft.com/office/drawing/2014/main" id="{81B1F68C-9DA9-AF43-4418-9AB2B664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126841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corazones">
            <a:extLst>
              <a:ext uri="{FF2B5EF4-FFF2-40B4-BE49-F238E27FC236}">
                <a16:creationId xmlns:a16="http://schemas.microsoft.com/office/drawing/2014/main" id="{DE0E2617-0DD7-9EA9-2F89-C81BC75EA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781300"/>
            <a:ext cx="52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F67192FB-3E8E-D7CD-8408-8BEDB4A948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3463" y="446088"/>
            <a:ext cx="7931150" cy="54308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s-ES" altLang="es-ES" sz="2400" i="1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36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36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600" b="1">
                <a:solidFill>
                  <a:srgbClr val="CC0000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FA2299C-7922-4E20-CC85-E5E31B075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549275"/>
            <a:ext cx="8640763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2771" name="3 CuadroTexto">
            <a:extLst>
              <a:ext uri="{FF2B5EF4-FFF2-40B4-BE49-F238E27FC236}">
                <a16:creationId xmlns:a16="http://schemas.microsoft.com/office/drawing/2014/main" id="{3AFA8F5F-C5B1-BCEA-CBAA-B2BAC8558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 u="sng"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2772" name="Imagen 2">
            <a:extLst>
              <a:ext uri="{FF2B5EF4-FFF2-40B4-BE49-F238E27FC236}">
                <a16:creationId xmlns:a16="http://schemas.microsoft.com/office/drawing/2014/main" id="{3F774714-BA6C-9F8C-5F0A-75A70E0E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75406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06980C-8300-E95A-BD06-847D1334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6084168" y="4161538"/>
            <a:ext cx="2618188" cy="23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ACF627DB-60C1-A762-D876-AB1CE83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24744"/>
            <a:ext cx="8280920" cy="451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    Santo, Santo, Santo, los cielos te proclaman.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Santo, Santo, Santo, es nuestro Rey </a:t>
            </a:r>
            <a:r>
              <a:rPr lang="es-ES" altLang="es-ES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Yavéh</a:t>
            </a: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es el que nos redime.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Porque mi Dios es Santo la Tierra llena de su gloria es.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Cielo y tierra pasarán, mas tus palabras no pasarán.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no, no, no, pasarán,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no, no, no, no, no, no pasarán.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59303F8B-05C4-8D57-4675-939B03106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559" y="18864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 dirty="0" err="1">
                <a:solidFill>
                  <a:srgbClr val="CC0000"/>
                </a:solidFill>
                <a:latin typeface="Comic Sans MS" panose="030F0702030302020204" pitchFamily="66" charset="0"/>
              </a:rPr>
              <a:t>ANTO</a:t>
            </a:r>
            <a:r>
              <a:rPr lang="es-ES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 ES EL SEÑOR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7348CA60-0F51-081E-8F86-33D944F7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1F5B052-939C-2B9C-662E-CC53BCDD3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06980C-8300-E95A-BD06-847D1334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940152" y="3999271"/>
            <a:ext cx="2801308" cy="252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ACF627DB-60C1-A762-D876-AB1CE83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2" y="764704"/>
            <a:ext cx="8166100" cy="46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   Bendito el que viene en nombre del Señor.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Da gloria a Jesucristo, el hijo de David.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Hosanna en las alturas a nuestro Salvador.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en el nombre del Señor.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Cielo y tierra pasarán, mas tus palabras no pasarán.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no, no, no, pasarán,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no, no, no, no, no, no pasarán.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7348CA60-0F51-081E-8F86-33D944F7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BA6C03A7-7A1F-3D26-6BB6-8AE97A624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397360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B48FC7F6-C88C-829C-925E-865692499367}"/>
              </a:ext>
            </a:extLst>
          </p:cNvPr>
          <p:cNvSpPr txBox="1">
            <a:spLocks/>
          </p:cNvSpPr>
          <p:nvPr/>
        </p:nvSpPr>
        <p:spPr bwMode="auto">
          <a:xfrm>
            <a:off x="1043831" y="742587"/>
            <a:ext cx="6840537" cy="5095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19050"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Ay del chiquirritín, </a:t>
            </a:r>
            <a:r>
              <a:rPr lang="es-ES" altLang="es-ES" sz="22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200" b="1" dirty="0">
              <a:latin typeface="Comic Sans MS" panose="030F0702030302020204" pitchFamily="66" charset="0"/>
            </a:endParaRPr>
          </a:p>
          <a:p>
            <a:pPr indent="-71438"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 metidito entre pajas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 Ay del chiquirritín, </a:t>
            </a:r>
            <a:r>
              <a:rPr lang="es-ES" altLang="es-ES" sz="22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2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 err="1">
                <a:latin typeface="Comic Sans MS" panose="030F0702030302020204" pitchFamily="66" charset="0"/>
              </a:rPr>
              <a:t>queridí</a:t>
            </a:r>
            <a:r>
              <a:rPr lang="es-ES" altLang="es-ES" sz="2200" b="1" dirty="0">
                <a:latin typeface="Comic Sans MS" panose="030F0702030302020204" pitchFamily="66" charset="0"/>
              </a:rPr>
              <a:t>, queridito del alma.                         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dirty="0">
                <a:latin typeface="Comic Sans MS" panose="030F0702030302020204" pitchFamily="66" charset="0"/>
              </a:rPr>
              <a:t>Por debajo del arco del portalito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dirty="0">
                <a:latin typeface="Comic Sans MS" panose="030F0702030302020204" pitchFamily="66" charset="0"/>
              </a:rPr>
              <a:t>se descubre a Maria, José y el niño.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Ay del chiquirritín, </a:t>
            </a:r>
            <a:r>
              <a:rPr lang="es-ES" altLang="es-ES" sz="22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2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    metidito entre pajas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      Ay del chiquirritín, </a:t>
            </a:r>
            <a:r>
              <a:rPr lang="es-ES" altLang="es-ES" sz="22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2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b="1" dirty="0">
                <a:latin typeface="Comic Sans MS" panose="030F0702030302020204" pitchFamily="66" charset="0"/>
              </a:rPr>
              <a:t>          </a:t>
            </a:r>
            <a:r>
              <a:rPr lang="es-ES" altLang="es-ES" sz="2200" b="1" dirty="0" err="1">
                <a:latin typeface="Comic Sans MS" panose="030F0702030302020204" pitchFamily="66" charset="0"/>
              </a:rPr>
              <a:t>queridí</a:t>
            </a:r>
            <a:r>
              <a:rPr lang="es-ES" altLang="es-ES" sz="2200" b="1" dirty="0">
                <a:latin typeface="Comic Sans MS" panose="030F0702030302020204" pitchFamily="66" charset="0"/>
              </a:rPr>
              <a:t>, queridito del alma.                         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200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defRPr/>
            </a:pPr>
            <a:endParaRPr lang="es-ES" altLang="es-ES" sz="2200" b="1" dirty="0">
              <a:solidFill>
                <a:sysClr val="window" lastClr="FFFFFF"/>
              </a:solidFill>
            </a:endParaRPr>
          </a:p>
        </p:txBody>
      </p:sp>
      <p:sp>
        <p:nvSpPr>
          <p:cNvPr id="14339" name="CuadroTexto 8">
            <a:extLst>
              <a:ext uri="{FF2B5EF4-FFF2-40B4-BE49-F238E27FC236}">
                <a16:creationId xmlns:a16="http://schemas.microsoft.com/office/drawing/2014/main" id="{10374160-40F6-62F5-84FD-BE00AC62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7" y="188589"/>
            <a:ext cx="52562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A</a:t>
            </a:r>
            <a:r>
              <a:rPr lang="es-ES" altLang="es-ES" sz="3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Y DEL CHIQUIRRITÍN</a:t>
            </a:r>
          </a:p>
        </p:txBody>
      </p:sp>
      <p:pic>
        <p:nvPicPr>
          <p:cNvPr id="14340" name="Picture 6" descr="Kamiano » En familia">
            <a:extLst>
              <a:ext uri="{FF2B5EF4-FFF2-40B4-BE49-F238E27FC236}">
                <a16:creationId xmlns:a16="http://schemas.microsoft.com/office/drawing/2014/main" id="{BB778068-8348-E461-6659-BE21A990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557338"/>
            <a:ext cx="26733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8">
            <a:extLst>
              <a:ext uri="{FF2B5EF4-FFF2-40B4-BE49-F238E27FC236}">
                <a16:creationId xmlns:a16="http://schemas.microsoft.com/office/drawing/2014/main" id="{1A1AAC5C-31F9-DF7D-718F-983F3EE5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588" y="4122738"/>
            <a:ext cx="1457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3C850E64-68C7-B84A-0820-BB4864FFD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>
            <a:extLst>
              <a:ext uri="{FF2B5EF4-FFF2-40B4-BE49-F238E27FC236}">
                <a16:creationId xmlns:a16="http://schemas.microsoft.com/office/drawing/2014/main" id="{C4F93809-A1A9-D743-CAE0-0A3C171DF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 sz="40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4819" name="5 CuadroTexto">
            <a:extLst>
              <a:ext uri="{FF2B5EF4-FFF2-40B4-BE49-F238E27FC236}">
                <a16:creationId xmlns:a16="http://schemas.microsoft.com/office/drawing/2014/main" id="{4FD8121B-264B-1F96-7E5F-F68049AF7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3482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DEE3002-965B-B5F5-01F9-B22BAA13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1196752"/>
            <a:ext cx="4024313" cy="357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CF352024-8277-770A-305E-FF4445D05D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7013" y="6921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EAE13572-DFE8-590C-6BDC-A4D61A36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A7C58E9A-E98D-01F1-8AFE-D8FFEF03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3 CuadroTexto">
            <a:extLst>
              <a:ext uri="{FF2B5EF4-FFF2-40B4-BE49-F238E27FC236}">
                <a16:creationId xmlns:a16="http://schemas.microsoft.com/office/drawing/2014/main" id="{7D665989-CA5B-83D0-7DE5-13D22F9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90538"/>
            <a:ext cx="4532313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en la            como en el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C0530F6B-0A51-31E5-DCAC-BF5C644B37E0}"/>
              </a:ext>
            </a:extLst>
          </p:cNvPr>
          <p:cNvSpPr/>
          <p:nvPr/>
        </p:nvSpPr>
        <p:spPr>
          <a:xfrm>
            <a:off x="1599889" y="441538"/>
            <a:ext cx="1963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Nuestro</a:t>
            </a:r>
          </a:p>
        </p:txBody>
      </p:sp>
      <p:pic>
        <p:nvPicPr>
          <p:cNvPr id="3687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3BBC0C3D-BF98-ED77-09EA-3F2F5ED3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54F5DF5D-82D5-CA5F-8E82-66ACC8F2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A599950D-EB1C-8400-5A39-CF98E227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1844675"/>
            <a:ext cx="2430462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3" name="Picture 8" descr="http://www.waece.org/sabemos/imagenescomidas/ima_pan.gif">
            <a:extLst>
              <a:ext uri="{FF2B5EF4-FFF2-40B4-BE49-F238E27FC236}">
                <a16:creationId xmlns:a16="http://schemas.microsoft.com/office/drawing/2014/main" id="{1DA3FBE5-66CB-5C1F-E063-9335D260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7654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4BB84ED-B23B-A20E-6CF2-6A5025197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125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B5806A5-F1A7-9FC8-2E83-D2E174E64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813" y="88582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…Daos fraternalmente la paz </a:t>
            </a:r>
            <a:endParaRPr lang="es-ES" b="1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915" name="3 CuadroTexto">
            <a:extLst>
              <a:ext uri="{FF2B5EF4-FFF2-40B4-BE49-F238E27FC236}">
                <a16:creationId xmlns:a16="http://schemas.microsoft.com/office/drawing/2014/main" id="{2CF2339A-7E55-E2E4-31C3-D2F321CB2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19063"/>
            <a:ext cx="5091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8916" name="Imagen 4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6A33A039-E20E-61E6-B4A1-7C96D509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716338"/>
            <a:ext cx="269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200" b="1" u="sng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847448"/>
            <a:ext cx="4104456" cy="39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2357"/>
            <a:ext cx="3858153" cy="26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76672"/>
            <a:ext cx="7992888" cy="4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8" y="2474404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uadroTexto 5">
            <a:extLst>
              <a:ext uri="{FF2B5EF4-FFF2-40B4-BE49-F238E27FC236}">
                <a16:creationId xmlns:a16="http://schemas.microsoft.com/office/drawing/2014/main" id="{163F7945-9128-7D1D-4A0E-B2BBFF31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CC0000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uadroTexto 1">
            <a:extLst>
              <a:ext uri="{FF2B5EF4-FFF2-40B4-BE49-F238E27FC236}">
                <a16:creationId xmlns:a16="http://schemas.microsoft.com/office/drawing/2014/main" id="{F347A8E5-C0CD-2F59-789A-85E9FB9B9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-34925"/>
            <a:ext cx="7500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>
                <a:latin typeface="Comic Sans MS" panose="030F0702030302020204" pitchFamily="66" charset="0"/>
              </a:rPr>
              <a:t>Jesús fue bautizado;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>
                <a:latin typeface="Comic Sans MS" panose="030F0702030302020204" pitchFamily="66" charset="0"/>
              </a:rPr>
              <a:t>y, mientras oraba,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>
                <a:latin typeface="Comic Sans MS" panose="030F0702030302020204" pitchFamily="66" charset="0"/>
              </a:rPr>
              <a:t>se abrieron los cielos</a:t>
            </a:r>
          </a:p>
        </p:txBody>
      </p:sp>
      <p:pic>
        <p:nvPicPr>
          <p:cNvPr id="40964" name="Imagen 5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03317686-29F4-268F-B668-0E812D28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66863"/>
            <a:ext cx="6337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718616D5-1A61-75E2-66DA-376657CECEF5}"/>
              </a:ext>
            </a:extLst>
          </p:cNvPr>
          <p:cNvSpPr txBox="1">
            <a:spLocks/>
          </p:cNvSpPr>
          <p:nvPr/>
        </p:nvSpPr>
        <p:spPr bwMode="auto">
          <a:xfrm>
            <a:off x="900304" y="788068"/>
            <a:ext cx="8388350" cy="494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 todos sitios han llegado a nuestro pueblo gente para celebrar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el equinoccio de verano, que me han dicho es la Navidad astral.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 plaza está repleta de trineos, santa Claus, pinos y demás.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Mientras Jesús se encuentra en el aparcamiento, casi en la puerta de atrás.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Llévense si quieren los regalos, el turrón, el mazapán y el pavo.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Llévense las luces y hasta el árbol,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al Niño en su pesebre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se atrevan ni siquiera a tocarlo.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551A58E9-1A73-9A5F-0CF9-FE00ABF07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01613"/>
            <a:ext cx="705690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8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D5B3903F-417A-1893-C10F-AA7676D0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940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1026" name="Picture 2" descr="EPN | CICLO A – SANTA MARÍA MADRE DE DIOS - Salesianos SMX">
            <a:extLst>
              <a:ext uri="{FF2B5EF4-FFF2-40B4-BE49-F238E27FC236}">
                <a16:creationId xmlns:a16="http://schemas.microsoft.com/office/drawing/2014/main" id="{8DEE975E-31BA-D648-74A4-5189DCDC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03" y="3140968"/>
            <a:ext cx="3820685" cy="28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7 Marcador de contenido">
            <a:extLst>
              <a:ext uri="{FF2B5EF4-FFF2-40B4-BE49-F238E27FC236}">
                <a16:creationId xmlns:a16="http://schemas.microsoft.com/office/drawing/2014/main" id="{8DC47CAF-F6D7-07A1-3334-13BF5FCE6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4813"/>
            <a:ext cx="82804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         Entre un buey y una mula Dios ha nacido </a:t>
            </a:r>
          </a:p>
          <a:p>
            <a:pPr eaLnBrk="1" hangingPunct="1"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     y en un pobre pesebre le han recogido.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 Ay del chiquirritín, </a:t>
            </a:r>
            <a:r>
              <a:rPr lang="es-ES" altLang="es-ES" sz="24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metidito entre pajas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Ay del chiquirritín, </a:t>
            </a:r>
            <a:r>
              <a:rPr lang="es-ES" altLang="es-ES" sz="24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 dirty="0" err="1">
                <a:latin typeface="Comic Sans MS" panose="030F0702030302020204" pitchFamily="66" charset="0"/>
              </a:rPr>
              <a:t>queridí</a:t>
            </a:r>
            <a:r>
              <a:rPr lang="es-ES" altLang="es-ES" sz="2400" b="1" dirty="0">
                <a:latin typeface="Comic Sans MS" panose="030F0702030302020204" pitchFamily="66" charset="0"/>
              </a:rPr>
              <a:t>, queridito del alma.                          </a:t>
            </a:r>
          </a:p>
          <a:p>
            <a:pPr eaLnBrk="1" hangingPunct="1"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No me hagas pucheritos Niño querido, </a:t>
            </a:r>
          </a:p>
          <a:p>
            <a:pPr eaLnBrk="1" hangingPunct="1"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 que con solo mirarme me has convencido.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 Ay del chiquirritín, </a:t>
            </a:r>
            <a:r>
              <a:rPr lang="es-ES" altLang="es-ES" sz="2400" b="1" dirty="0" err="1">
                <a:latin typeface="Comic Sans MS" panose="030F0702030302020204" pitchFamily="66" charset="0"/>
              </a:rPr>
              <a:t>chiquirriquitín</a:t>
            </a:r>
            <a:endParaRPr lang="es-ES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    metidito entre pajas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        Ay del chiquirritín, </a:t>
            </a:r>
            <a:r>
              <a:rPr lang="es-ES" altLang="es-ES" sz="2400" b="1" dirty="0" err="1">
                <a:latin typeface="Comic Sans MS" panose="030F0702030302020204" pitchFamily="66" charset="0"/>
              </a:rPr>
              <a:t>chiquirriquitín</a:t>
            </a:r>
            <a:r>
              <a:rPr lang="es-ES" altLang="es-ES" sz="24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              </a:t>
            </a:r>
            <a:r>
              <a:rPr lang="es-ES" altLang="es-ES" sz="2400" b="1" dirty="0" err="1">
                <a:latin typeface="Comic Sans MS" panose="030F0702030302020204" pitchFamily="66" charset="0"/>
              </a:rPr>
              <a:t>queridí</a:t>
            </a:r>
            <a:r>
              <a:rPr lang="es-ES" altLang="es-ES" sz="2400" b="1" dirty="0">
                <a:latin typeface="Comic Sans MS" panose="030F0702030302020204" pitchFamily="66" charset="0"/>
              </a:rPr>
              <a:t>, queridito del alma.</a:t>
            </a:r>
            <a:endParaRPr lang="es-ES" altLang="es-ES" sz="24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 eaLnBrk="1" hangingPunct="1"/>
            <a:endParaRPr lang="es-ES" altLang="es-ES" sz="4000" b="1" dirty="0">
              <a:solidFill>
                <a:srgbClr val="FFFFFF"/>
              </a:solidFill>
            </a:endParaRPr>
          </a:p>
        </p:txBody>
      </p:sp>
      <p:pic>
        <p:nvPicPr>
          <p:cNvPr id="15363" name="Picture 6" descr="Kamiano » En familia">
            <a:extLst>
              <a:ext uri="{FF2B5EF4-FFF2-40B4-BE49-F238E27FC236}">
                <a16:creationId xmlns:a16="http://schemas.microsoft.com/office/drawing/2014/main" id="{C465B00D-10C6-B017-16B7-060D0DBD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96975"/>
            <a:ext cx="23955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8">
            <a:extLst>
              <a:ext uri="{FF2B5EF4-FFF2-40B4-BE49-F238E27FC236}">
                <a16:creationId xmlns:a16="http://schemas.microsoft.com/office/drawing/2014/main" id="{85DCCECB-FA99-665F-8B1F-8364587F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7488" y="3573463"/>
            <a:ext cx="18891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31ECEF22-3956-3AF5-5DDF-896C1260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44A44179-E2C2-16FF-D4C2-7D283877D742}"/>
              </a:ext>
            </a:extLst>
          </p:cNvPr>
          <p:cNvSpPr txBox="1">
            <a:spLocks/>
          </p:cNvSpPr>
          <p:nvPr/>
        </p:nvSpPr>
        <p:spPr bwMode="auto">
          <a:xfrm>
            <a:off x="1187499" y="765175"/>
            <a:ext cx="7993013" cy="494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Vendan lo que vendan,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inventen lo que inventen,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Compren lo que compren,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inviertan lo que inviertan,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no hay Navidad sin Jesús.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8204F652-6786-9E16-CD2F-6CDBFAA10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1613"/>
            <a:ext cx="6408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67986DB5-01C8-948A-E0D9-6279EA35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050" name="Picture 2" descr="Dibujos de Fano en color · Diócesis de Málaga : Portal de la Iglesia  Católica de Málaga | Navidad animado, Navidad niños, Jesus para dibujar">
            <a:extLst>
              <a:ext uri="{FF2B5EF4-FFF2-40B4-BE49-F238E27FC236}">
                <a16:creationId xmlns:a16="http://schemas.microsoft.com/office/drawing/2014/main" id="{0F111C62-6240-04E4-7381-B6BD5C47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11" y="922119"/>
            <a:ext cx="3143625" cy="37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AACF6241-1109-E4BB-4BDF-029DC769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77495"/>
            <a:ext cx="889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F5C17A9F-6A4B-A7D5-9FEC-58569E3A6442}"/>
              </a:ext>
            </a:extLst>
          </p:cNvPr>
          <p:cNvSpPr txBox="1">
            <a:spLocks/>
          </p:cNvSpPr>
          <p:nvPr/>
        </p:nvSpPr>
        <p:spPr bwMode="auto">
          <a:xfrm>
            <a:off x="755576" y="765175"/>
            <a:ext cx="8748390" cy="494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Qué hace un señor de barba blanca y traje rojo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como el rey de la Navidad,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Si allá en el cielo se revuelve del enfado el propio san Nicolás.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Harry Potter y las brujas, hoy celebran Halloween igual que Navidad, entonces tú serás </a:t>
            </a:r>
            <a:r>
              <a:rPr lang="es-ES" sz="2000" dirty="0" err="1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Scrooge</a:t>
            </a: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aguafiestas y yo el Grinch por antisocial.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Llévense todo el aguinaldo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y si quieren también los petardos.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Llévense el champán de regalo,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pero al Niño en su pesebre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no se atrevan ni siquiera a tocarlo.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3DBBA6DE-B833-EC39-DCA5-FA77326C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01613"/>
            <a:ext cx="705690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EA4EDF12-0E9E-586D-EAEC-96BEDF3F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3074" name="Picture 2" descr="The grinch Grinch who stole christmas GIF - The grinch Grinch who stole christmas Grinch GIFs">
            <a:extLst>
              <a:ext uri="{FF2B5EF4-FFF2-40B4-BE49-F238E27FC236}">
                <a16:creationId xmlns:a16="http://schemas.microsoft.com/office/drawing/2014/main" id="{00CE02A0-E336-DE75-3F48-CF8D9DE0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68" y="3119262"/>
            <a:ext cx="2276525" cy="17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44A44179-E2C2-16FF-D4C2-7D283877D742}"/>
              </a:ext>
            </a:extLst>
          </p:cNvPr>
          <p:cNvSpPr txBox="1">
            <a:spLocks/>
          </p:cNvSpPr>
          <p:nvPr/>
        </p:nvSpPr>
        <p:spPr bwMode="auto">
          <a:xfrm>
            <a:off x="1187499" y="620688"/>
            <a:ext cx="7993013" cy="517070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Vendan lo que vendan,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inventen lo que inventen,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Compren lo que compren,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inviertan lo que inviertan,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no hay Navidad sin Jesús.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8204F652-6786-9E16-CD2F-6CDBFAA10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1613"/>
            <a:ext cx="6408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67986DB5-01C8-948A-E0D9-6279EA35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050" name="Picture 2" descr="Dibujos de Fano en color · Diócesis de Málaga : Portal de la Iglesia  Católica de Málaga | Navidad animado, Navidad niños, Jesus para dibujar">
            <a:extLst>
              <a:ext uri="{FF2B5EF4-FFF2-40B4-BE49-F238E27FC236}">
                <a16:creationId xmlns:a16="http://schemas.microsoft.com/office/drawing/2014/main" id="{0F111C62-6240-04E4-7381-B6BD5C47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11" y="922119"/>
            <a:ext cx="3143625" cy="37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AACF6241-1109-E4BB-4BDF-029DC769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77495"/>
            <a:ext cx="889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32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4 CuadroTexto">
            <a:extLst>
              <a:ext uri="{FF2B5EF4-FFF2-40B4-BE49-F238E27FC236}">
                <a16:creationId xmlns:a16="http://schemas.microsoft.com/office/drawing/2014/main" id="{EE599701-D081-94FE-0AF4-DA09491EB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6083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520D15AE-2C63-152E-1CAF-8C91D76B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5 Rectángulo">
            <a:extLst>
              <a:ext uri="{FF2B5EF4-FFF2-40B4-BE49-F238E27FC236}">
                <a16:creationId xmlns:a16="http://schemas.microsoft.com/office/drawing/2014/main" id="{DDDB37EA-DDF7-2A64-9C54-D9CDC6689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300663"/>
            <a:ext cx="4033838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ángulo 4">
            <a:extLst>
              <a:ext uri="{FF2B5EF4-FFF2-40B4-BE49-F238E27FC236}">
                <a16:creationId xmlns:a16="http://schemas.microsoft.com/office/drawing/2014/main" id="{4CC4AEA9-CE7C-09EB-2CF0-82F53E32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92150"/>
            <a:ext cx="45720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comenzó el contar los 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subimos muchos peldaños.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abrieron todas las puertas,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aire sopló fresquito,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vida llenó la tierra.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sp>
        <p:nvSpPr>
          <p:cNvPr id="53251" name="CuadroTexto 6">
            <a:extLst>
              <a:ext uri="{FF2B5EF4-FFF2-40B4-BE49-F238E27FC236}">
                <a16:creationId xmlns:a16="http://schemas.microsoft.com/office/drawing/2014/main" id="{AFC7160B-3788-C7F8-4C30-95E6B71BC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53252" name="CuadroTexto 7">
            <a:extLst>
              <a:ext uri="{FF2B5EF4-FFF2-40B4-BE49-F238E27FC236}">
                <a16:creationId xmlns:a16="http://schemas.microsoft.com/office/drawing/2014/main" id="{E1E4B02E-249E-3DAF-9CE5-047CB16A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450"/>
            <a:ext cx="5234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8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EL DÍA QUE NACIÓ JESÚS</a:t>
            </a:r>
            <a:endParaRPr lang="es-ES" altLang="es-ES" sz="2800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3" name="CuadroTexto 6">
            <a:extLst>
              <a:ext uri="{FF2B5EF4-FFF2-40B4-BE49-F238E27FC236}">
                <a16:creationId xmlns:a16="http://schemas.microsoft.com/office/drawing/2014/main" id="{EFD11676-E5B0-90CD-4F17-E514729F4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64579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53254" name="Rectángulo 4">
            <a:extLst>
              <a:ext uri="{FF2B5EF4-FFF2-40B4-BE49-F238E27FC236}">
                <a16:creationId xmlns:a16="http://schemas.microsoft.com/office/drawing/2014/main" id="{1BE57387-56CA-D0D1-BF46-29EA8EFE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692150"/>
            <a:ext cx="4572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pic>
        <p:nvPicPr>
          <p:cNvPr id="53255" name="Picture 8" descr="santos fano">
            <a:extLst>
              <a:ext uri="{FF2B5EF4-FFF2-40B4-BE49-F238E27FC236}">
                <a16:creationId xmlns:a16="http://schemas.microsoft.com/office/drawing/2014/main" id="{9CFC390F-FBBC-1553-04E6-42E73817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87913"/>
            <a:ext cx="23034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0" descr="fiesta-imagen-animada-0017">
            <a:extLst>
              <a:ext uri="{FF2B5EF4-FFF2-40B4-BE49-F238E27FC236}">
                <a16:creationId xmlns:a16="http://schemas.microsoft.com/office/drawing/2014/main" id="{C18B0D47-7486-A169-3F3B-C5353D0EFF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89138"/>
            <a:ext cx="10429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139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4">
            <a:extLst>
              <a:ext uri="{FF2B5EF4-FFF2-40B4-BE49-F238E27FC236}">
                <a16:creationId xmlns:a16="http://schemas.microsoft.com/office/drawing/2014/main" id="{647EC7C2-7AA1-034F-79F1-8C7FD468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90550"/>
            <a:ext cx="38877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acercaron los pastores.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olieron mejor las flores.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sonaron las panderetas,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mejoraron los humores,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bailaron en las escuelas.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sp>
        <p:nvSpPr>
          <p:cNvPr id="54275" name="CuadroTexto 6">
            <a:extLst>
              <a:ext uri="{FF2B5EF4-FFF2-40B4-BE49-F238E27FC236}">
                <a16:creationId xmlns:a16="http://schemas.microsoft.com/office/drawing/2014/main" id="{3ABF2A63-0930-AFF3-1759-EF728084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54276" name="CuadroTexto 6">
            <a:extLst>
              <a:ext uri="{FF2B5EF4-FFF2-40B4-BE49-F238E27FC236}">
                <a16:creationId xmlns:a16="http://schemas.microsoft.com/office/drawing/2014/main" id="{D471E8E0-5DFF-95FF-51C2-9C70D2889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64579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54277" name="Rectángulo 4">
            <a:extLst>
              <a:ext uri="{FF2B5EF4-FFF2-40B4-BE49-F238E27FC236}">
                <a16:creationId xmlns:a16="http://schemas.microsoft.com/office/drawing/2014/main" id="{60128992-00BE-3634-825C-CB4704D6F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568325"/>
            <a:ext cx="38893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pic>
        <p:nvPicPr>
          <p:cNvPr id="54278" name="Picture 7" descr="140 ideas de Fano | catequesis, catolico, catecismo">
            <a:extLst>
              <a:ext uri="{FF2B5EF4-FFF2-40B4-BE49-F238E27FC236}">
                <a16:creationId xmlns:a16="http://schemas.microsoft.com/office/drawing/2014/main" id="{994C8BE7-D77E-F01A-A667-52C20E39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133600"/>
            <a:ext cx="19891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9" descr="pandero-y-pandereta-imagen-animada-0009">
            <a:extLst>
              <a:ext uri="{FF2B5EF4-FFF2-40B4-BE49-F238E27FC236}">
                <a16:creationId xmlns:a16="http://schemas.microsoft.com/office/drawing/2014/main" id="{5166A0DD-AF6C-0E5F-E0EB-4B079E1B9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5226050"/>
            <a:ext cx="12795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1" descr="flor-imagen-animada-0388">
            <a:extLst>
              <a:ext uri="{FF2B5EF4-FFF2-40B4-BE49-F238E27FC236}">
                <a16:creationId xmlns:a16="http://schemas.microsoft.com/office/drawing/2014/main" id="{5BEDA479-9D7E-09B0-4442-698188FEF4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35125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392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adroTexto 6">
            <a:extLst>
              <a:ext uri="{FF2B5EF4-FFF2-40B4-BE49-F238E27FC236}">
                <a16:creationId xmlns:a16="http://schemas.microsoft.com/office/drawing/2014/main" id="{F97BE6B5-8DDD-D2D7-C348-931B0B5A3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7107" name="Imagen 10">
            <a:extLst>
              <a:ext uri="{FF2B5EF4-FFF2-40B4-BE49-F238E27FC236}">
                <a16:creationId xmlns:a16="http://schemas.microsoft.com/office/drawing/2014/main" id="{7433EAF8-6D90-0F91-8352-C4CD217D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ángulo 4">
            <a:extLst>
              <a:ext uri="{FF2B5EF4-FFF2-40B4-BE49-F238E27FC236}">
                <a16:creationId xmlns:a16="http://schemas.microsoft.com/office/drawing/2014/main" id="{FC222E5A-9F79-D2FD-E187-AD7914BF4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533525"/>
            <a:ext cx="8110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está lavando y tendiendo en el romero.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pajarillos cantando y el romero floreciendo.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47109" name="7 Rectángulo">
            <a:extLst>
              <a:ext uri="{FF2B5EF4-FFF2-40B4-BE49-F238E27FC236}">
                <a16:creationId xmlns:a16="http://schemas.microsoft.com/office/drawing/2014/main" id="{B36F7061-02F3-CE92-785D-A4D4F45F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333375"/>
            <a:ext cx="5847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LOS PECES EN EL RIO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110" name="Imagen 1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39AC684-92E4-82DA-FAD1-79411EAA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6">
            <a:extLst>
              <a:ext uri="{FF2B5EF4-FFF2-40B4-BE49-F238E27FC236}">
                <a16:creationId xmlns:a16="http://schemas.microsoft.com/office/drawing/2014/main" id="{4A23CD0B-539F-EDAA-4BBF-055561E8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8131" name="Imagen 10">
            <a:extLst>
              <a:ext uri="{FF2B5EF4-FFF2-40B4-BE49-F238E27FC236}">
                <a16:creationId xmlns:a16="http://schemas.microsoft.com/office/drawing/2014/main" id="{C74D45A8-EBF5-F5E8-CFD8-7309F6E4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ángulo 4">
            <a:extLst>
              <a:ext uri="{FF2B5EF4-FFF2-40B4-BE49-F238E27FC236}">
                <a16:creationId xmlns:a16="http://schemas.microsoft.com/office/drawing/2014/main" id="{5FC6F515-FCED-DA0C-44E7-6C780C154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5700"/>
            <a:ext cx="81819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se está peinando, entre cortina y cortina.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cabellos son de oro y el peine de plata fina.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  <a:endParaRPr lang="es-ES" altLang="es-ES" sz="2400" b="1" i="1">
              <a:latin typeface="Comic Sans MS" panose="030F0702030302020204" pitchFamily="66" charset="0"/>
            </a:endParaRPr>
          </a:p>
        </p:txBody>
      </p:sp>
      <p:pic>
        <p:nvPicPr>
          <p:cNvPr id="48133" name="Imagen 2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4AFB3CDA-DE61-A1A6-0310-BB3FB9FA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uadroTexto 6">
            <a:extLst>
              <a:ext uri="{FF2B5EF4-FFF2-40B4-BE49-F238E27FC236}">
                <a16:creationId xmlns:a16="http://schemas.microsoft.com/office/drawing/2014/main" id="{5D89A9AE-B7BE-B0BF-576E-503996F7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/3</a:t>
            </a:r>
          </a:p>
        </p:txBody>
      </p:sp>
      <p:sp>
        <p:nvSpPr>
          <p:cNvPr id="49155" name="Rectángulo 4">
            <a:extLst>
              <a:ext uri="{FF2B5EF4-FFF2-40B4-BE49-F238E27FC236}">
                <a16:creationId xmlns:a16="http://schemas.microsoft.com/office/drawing/2014/main" id="{51F629F6-FFD7-3438-74F7-112682CAB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55700"/>
            <a:ext cx="7127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va caminando, por entre aquellas palmeras,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el Niño mira en sus ojos el color de la vereda.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49156" name="Imagen 5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A9A57708-271B-29DE-4756-21C1C5FA2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7 Marcador de contenido">
            <a:extLst>
              <a:ext uri="{FF2B5EF4-FFF2-40B4-BE49-F238E27FC236}">
                <a16:creationId xmlns:a16="http://schemas.microsoft.com/office/drawing/2014/main" id="{8027793A-1216-5B6C-53C7-248EDF0A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73660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Hacia Belén va una burra, rin, rin,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cargada de chocolate;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lleva su chocolatera, rin, rin,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su molinillo y su anafre.</a:t>
            </a:r>
          </a:p>
          <a:p>
            <a:pPr eaLnBrk="1" hangingPunct="1"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MARÍA, MARÍA, VEN ACÁ CORRIENDO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QUE EL CHOCOLATILLO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SE LO ESTÁN COMIENDO. (bis).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0179" name="CuadroTexto 8">
            <a:extLst>
              <a:ext uri="{FF2B5EF4-FFF2-40B4-BE49-F238E27FC236}">
                <a16:creationId xmlns:a16="http://schemas.microsoft.com/office/drawing/2014/main" id="{0CC17977-C98F-80F8-08CA-775B4A75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88913"/>
            <a:ext cx="5726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8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HACIA BELÉN VA UNA BURRA</a:t>
            </a:r>
          </a:p>
        </p:txBody>
      </p:sp>
      <p:sp>
        <p:nvSpPr>
          <p:cNvPr id="50180" name="CuadroTexto 6">
            <a:extLst>
              <a:ext uri="{FF2B5EF4-FFF2-40B4-BE49-F238E27FC236}">
                <a16:creationId xmlns:a16="http://schemas.microsoft.com/office/drawing/2014/main" id="{3A430F07-30BB-7FEE-39B4-D6046DB04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0181" name="Picture 2" descr="Kamiano » ¡Está muy cerca!">
            <a:extLst>
              <a:ext uri="{FF2B5EF4-FFF2-40B4-BE49-F238E27FC236}">
                <a16:creationId xmlns:a16="http://schemas.microsoft.com/office/drawing/2014/main" id="{8079EDA7-C74A-D15F-0C63-415F95A4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95375"/>
            <a:ext cx="317341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uadroTexto 8">
            <a:extLst>
              <a:ext uri="{FF2B5EF4-FFF2-40B4-BE49-F238E27FC236}">
                <a16:creationId xmlns:a16="http://schemas.microsoft.com/office/drawing/2014/main" id="{C0CAF897-2E46-336A-BFBA-9E36304A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4450"/>
            <a:ext cx="7451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>
                <a:solidFill>
                  <a:srgbClr val="000000"/>
                </a:solidFill>
                <a:latin typeface="Comic Sans MS" panose="030F0702030302020204" pitchFamily="66" charset="0"/>
              </a:rPr>
              <a:t>Bautismo de Nuestro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>
                <a:solidFill>
                  <a:srgbClr val="000000"/>
                </a:solidFill>
                <a:latin typeface="Comic Sans MS" panose="030F0702030302020204" pitchFamily="66" charset="0"/>
              </a:rPr>
              <a:t>Señor Jesucristo</a:t>
            </a:r>
          </a:p>
        </p:txBody>
      </p:sp>
      <p:pic>
        <p:nvPicPr>
          <p:cNvPr id="16390" name="Imagen 6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B42B1F71-B6AE-8C1F-E548-A9374548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30350"/>
            <a:ext cx="53721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7 Marcador de contenido">
            <a:extLst>
              <a:ext uri="{FF2B5EF4-FFF2-40B4-BE49-F238E27FC236}">
                <a16:creationId xmlns:a16="http://schemas.microsoft.com/office/drawing/2014/main" id="{932F43A2-596F-CE0F-1B63-C1D0EF62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7625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En el portal de Belén, rin, rin…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han entrado los ratones,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 al bueno de San José, rin, rin…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le han roído los calzones.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MARÍA, MARÍA, VEN ACÁ CORRIENDO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QUE LOS CALZONCILLOS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LOS ESTÁN ROLLENDO. (bis).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1203" name="CuadroTexto 6">
            <a:extLst>
              <a:ext uri="{FF2B5EF4-FFF2-40B4-BE49-F238E27FC236}">
                <a16:creationId xmlns:a16="http://schemas.microsoft.com/office/drawing/2014/main" id="{375930AB-716D-C4C4-743E-6C8844AF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1204" name="Picture 2" descr="Kamiano » ¡Está muy cerca!">
            <a:extLst>
              <a:ext uri="{FF2B5EF4-FFF2-40B4-BE49-F238E27FC236}">
                <a16:creationId xmlns:a16="http://schemas.microsoft.com/office/drawing/2014/main" id="{A7D14F01-DBC8-B073-54A4-50D5B4E9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33375"/>
            <a:ext cx="30464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7 Marcador de contenido">
            <a:extLst>
              <a:ext uri="{FF2B5EF4-FFF2-40B4-BE49-F238E27FC236}">
                <a16:creationId xmlns:a16="http://schemas.microsoft.com/office/drawing/2014/main" id="{44578A21-71ED-8B91-DA80-CAF3EBEA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7625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En el portal de Belén, rin, rin…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ladronzuelos han entrado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 al Niño que está en la cuna, rin, rin…,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los pañales le han robado.</a:t>
            </a:r>
          </a:p>
          <a:p>
            <a:pPr eaLnBrk="1" hangingPunct="1"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MARÍA, MARÍA, VEN ACÁ VOLANDO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QUE LOS PAÑALILLOS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LOS ESTÁN LLEVANDO. (bis).</a:t>
            </a:r>
          </a:p>
          <a:p>
            <a:pPr eaLnBrk="1" hangingPunct="1">
              <a:buFontTx/>
              <a:buNone/>
            </a:pP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2227" name="CuadroTexto 6">
            <a:extLst>
              <a:ext uri="{FF2B5EF4-FFF2-40B4-BE49-F238E27FC236}">
                <a16:creationId xmlns:a16="http://schemas.microsoft.com/office/drawing/2014/main" id="{2BEFED54-D059-09F7-0477-03AE363E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2228" name="Picture 2" descr="Kamiano » ¡Está muy cerca!">
            <a:extLst>
              <a:ext uri="{FF2B5EF4-FFF2-40B4-BE49-F238E27FC236}">
                <a16:creationId xmlns:a16="http://schemas.microsoft.com/office/drawing/2014/main" id="{178CE406-682D-0E53-A0B0-C0DBC047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30480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C31344D4-9FB9-12B4-BDBB-7F8C4E5A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68388"/>
            <a:ext cx="41767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1 Título">
            <a:extLst>
              <a:ext uri="{FF2B5EF4-FFF2-40B4-BE49-F238E27FC236}">
                <a16:creationId xmlns:a16="http://schemas.microsoft.com/office/drawing/2014/main" id="{140E2EAC-83F8-5A56-A179-C57233283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0" y="-100013"/>
            <a:ext cx="8229600" cy="1371601"/>
          </a:xfrm>
        </p:spPr>
        <p:txBody>
          <a:bodyPr/>
          <a:lstStyle/>
          <a:p>
            <a:pPr eaLnBrk="1" hangingPunct="1"/>
            <a:r>
              <a:rPr lang="es-ES" altLang="es-ES" sz="5400">
                <a:latin typeface="Comic Sans MS" panose="030F0702030302020204" pitchFamily="66" charset="0"/>
              </a:rPr>
              <a:t>¡FELIZ NAVIDAD!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0B421E6-B42A-95B9-24AB-AD97C61BA875}"/>
              </a:ext>
            </a:extLst>
          </p:cNvPr>
          <p:cNvSpPr txBox="1">
            <a:spLocks/>
          </p:cNvSpPr>
          <p:nvPr/>
        </p:nvSpPr>
        <p:spPr bwMode="auto">
          <a:xfrm>
            <a:off x="2195513" y="4508500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7 Marcador de contenido">
            <a:extLst>
              <a:ext uri="{FF2B5EF4-FFF2-40B4-BE49-F238E27FC236}">
                <a16:creationId xmlns:a16="http://schemas.microsoft.com/office/drawing/2014/main" id="{2AD0F192-D1BA-687A-E4C8-D51ECD9C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626312"/>
            <a:ext cx="66706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Mi Dios está vivo, Él no está muerto,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mi Dios está vivo, en mi corazón.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Mi Dios está vivo, ha resucitado;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lo siento en mis manos, lo siento en mis pies,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lo siento en mi alma y en mi ser.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1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Oh, oh, oh, oh, hay que nacer del agua,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oh, oh, oh, oh, hay que nacer del Espíritu de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Oh, oh, oh, oh, hay que nacer del agua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del Espíritu de Dios, hay que nacer del Señor.(bis)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 </a:t>
            </a:r>
            <a:endParaRPr lang="es-ES" altLang="es-ES" sz="3600" dirty="0">
              <a:solidFill>
                <a:srgbClr val="FFFFFF"/>
              </a:solidFill>
            </a:endParaRPr>
          </a:p>
        </p:txBody>
      </p:sp>
      <p:sp>
        <p:nvSpPr>
          <p:cNvPr id="17411" name="CuadroTexto 8">
            <a:extLst>
              <a:ext uri="{FF2B5EF4-FFF2-40B4-BE49-F238E27FC236}">
                <a16:creationId xmlns:a16="http://schemas.microsoft.com/office/drawing/2014/main" id="{ED441DC0-C8C3-5F52-FEE2-E27DAC260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107950"/>
            <a:ext cx="48244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MI DIOS ESTÁ VIVO</a:t>
            </a:r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8D155202-2AD8-1F69-4F39-0614EC9BE0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980728"/>
            <a:ext cx="2327623" cy="17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3" name="CuadroTexto 6">
            <a:extLst>
              <a:ext uri="{FF2B5EF4-FFF2-40B4-BE49-F238E27FC236}">
                <a16:creationId xmlns:a16="http://schemas.microsoft.com/office/drawing/2014/main" id="{975002F9-66C4-31DC-B851-238722B14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7 Marcador de contenido">
            <a:extLst>
              <a:ext uri="{FF2B5EF4-FFF2-40B4-BE49-F238E27FC236}">
                <a16:creationId xmlns:a16="http://schemas.microsoft.com/office/drawing/2014/main" id="{71D0A18F-4AC3-C8A6-4FA9-6FB504C70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91306"/>
            <a:ext cx="727087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Prepárate para que sientas, prepárate para que sientas,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prepárate para que sientas el Espíritu de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Déjalo que se mueva, déjalo que se mueva,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déjalo que se mueva dentro de tu corazón.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6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Oh, oh, oh, oh, hay que nacer del agua,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oh, oh, oh, oh, hay que nacer del Espíritu de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Oh, oh, oh, oh, hay que nacer del agua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del Espíritu de Dios, hay que nacer del Señor.(bis)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s-ES" altLang="es-ES" sz="3600" b="1" dirty="0">
              <a:solidFill>
                <a:srgbClr val="FFFFFF"/>
              </a:solidFill>
            </a:endParaRPr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5352C3F3-7FBB-1ED3-24D9-0C5B61DE49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437063"/>
            <a:ext cx="2578100" cy="190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CuadroTexto 6">
            <a:extLst>
              <a:ext uri="{FF2B5EF4-FFF2-40B4-BE49-F238E27FC236}">
                <a16:creationId xmlns:a16="http://schemas.microsoft.com/office/drawing/2014/main" id="{0BF0E92E-0864-5FCC-9B13-E05C2D0E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ángulo 2">
            <a:extLst>
              <a:ext uri="{FF2B5EF4-FFF2-40B4-BE49-F238E27FC236}">
                <a16:creationId xmlns:a16="http://schemas.microsoft.com/office/drawing/2014/main" id="{62B4C3CF-F787-1D4F-5915-F7EED3EE7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836613"/>
            <a:ext cx="72009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ángeles bajan del cielo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cantando un himno de paz;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Navidad,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Navidad.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9459" name="CuadroTexto 8">
            <a:extLst>
              <a:ext uri="{FF2B5EF4-FFF2-40B4-BE49-F238E27FC236}">
                <a16:creationId xmlns:a16="http://schemas.microsoft.com/office/drawing/2014/main" id="{016BA46C-2C01-60F0-6132-48889609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15888"/>
            <a:ext cx="44566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G</a:t>
            </a:r>
            <a:r>
              <a:rPr lang="es-ES" altLang="es-ES" sz="3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LORIA DE NAVIDAD</a:t>
            </a:r>
          </a:p>
        </p:txBody>
      </p:sp>
      <p:pic>
        <p:nvPicPr>
          <p:cNvPr id="19460" name="Imagen 7">
            <a:extLst>
              <a:ext uri="{FF2B5EF4-FFF2-40B4-BE49-F238E27FC236}">
                <a16:creationId xmlns:a16="http://schemas.microsoft.com/office/drawing/2014/main" id="{E009A010-7398-AFB3-35EB-70E0547E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uadroTexto 6">
            <a:extLst>
              <a:ext uri="{FF2B5EF4-FFF2-40B4-BE49-F238E27FC236}">
                <a16:creationId xmlns:a16="http://schemas.microsoft.com/office/drawing/2014/main" id="{8B57A017-7D02-3B49-7FF3-A5D4DDB2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9462" name="Imagen 2">
            <a:extLst>
              <a:ext uri="{FF2B5EF4-FFF2-40B4-BE49-F238E27FC236}">
                <a16:creationId xmlns:a16="http://schemas.microsoft.com/office/drawing/2014/main" id="{B7D7E482-3CC0-5B87-7778-07D5A197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79650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ángulo 2">
            <a:extLst>
              <a:ext uri="{FF2B5EF4-FFF2-40B4-BE49-F238E27FC236}">
                <a16:creationId xmlns:a16="http://schemas.microsoft.com/office/drawing/2014/main" id="{0A7A295C-8834-FEF3-2EB1-859515A1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692150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A ti, Padre Dios, alabamos y gracias te damos, Señor,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Salvador,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tierra repite el mensaje y canta el himno de paz,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20483" name="CuadroTexto 6">
            <a:extLst>
              <a:ext uri="{FF2B5EF4-FFF2-40B4-BE49-F238E27FC236}">
                <a16:creationId xmlns:a16="http://schemas.microsoft.com/office/drawing/2014/main" id="{21B660BF-21DD-4160-163B-255ED1CE6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20484" name="Imagen 7">
            <a:extLst>
              <a:ext uri="{FF2B5EF4-FFF2-40B4-BE49-F238E27FC236}">
                <a16:creationId xmlns:a16="http://schemas.microsoft.com/office/drawing/2014/main" id="{D0E90E53-2754-B6A5-4077-D42A0EE8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06613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n 2">
            <a:extLst>
              <a:ext uri="{FF2B5EF4-FFF2-40B4-BE49-F238E27FC236}">
                <a16:creationId xmlns:a16="http://schemas.microsoft.com/office/drawing/2014/main" id="{AD4B6891-AF29-734C-04D0-F9FFD66A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73388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4E929090-1F01-3CF0-89F3-38758D71F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36650"/>
            <a:ext cx="77771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</a:pPr>
            <a:r>
              <a:rPr lang="es-ES_tradnl" altLang="es-ES" sz="2000" b="1" u="sng">
                <a:latin typeface="Comic Sans MS" panose="030F0702030302020204" pitchFamily="66" charset="0"/>
              </a:rPr>
              <a:t>1ª LECTURA</a:t>
            </a:r>
            <a:r>
              <a:rPr lang="es-ES_tradnl" altLang="es-ES" sz="2000" b="1">
                <a:latin typeface="Comic Sans MS" panose="030F0702030302020204" pitchFamily="66" charset="0"/>
              </a:rPr>
              <a:t>: </a:t>
            </a:r>
            <a:r>
              <a:rPr lang="es-ES" altLang="es-ES" sz="2300" b="1">
                <a:latin typeface="Comic Sans MS" panose="030F0702030302020204" pitchFamily="66" charset="0"/>
              </a:rPr>
              <a:t>Libro de Isaías 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endParaRPr lang="es-ES" altLang="es-ES" sz="2400" b="1" u="sng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SALMO:</a:t>
            </a:r>
            <a:r>
              <a:rPr lang="es-ES" altLang="es-ES" sz="2000" b="1">
                <a:latin typeface="Comic Sans MS" panose="030F0702030302020204" pitchFamily="66" charset="0"/>
              </a:rPr>
              <a:t>  </a:t>
            </a:r>
            <a:r>
              <a:rPr lang="es-ES" altLang="es-ES" sz="2500" b="1">
                <a:solidFill>
                  <a:srgbClr val="C00000"/>
                </a:solidFill>
                <a:latin typeface="Comic Sans MS" panose="030F0702030302020204" pitchFamily="66" charset="0"/>
              </a:rPr>
              <a:t>El Señor bendice a su pueblo con la paz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2ª LECTURA:</a:t>
            </a:r>
            <a:r>
              <a:rPr lang="es-ES" altLang="es-ES" sz="2000" b="1">
                <a:latin typeface="Comic Sans MS" panose="030F0702030302020204" pitchFamily="66" charset="0"/>
              </a:rPr>
              <a:t> </a:t>
            </a:r>
            <a:r>
              <a:rPr lang="es-ES" altLang="es-ES" sz="2200" b="1">
                <a:latin typeface="Comic Sans MS" panose="030F0702030302020204" pitchFamily="66" charset="0"/>
              </a:rPr>
              <a:t>Libro de los Hechos de los Apóstoles</a:t>
            </a:r>
            <a:endParaRPr lang="es-ES_tradnl" altLang="es-ES" sz="2200" b="1" u="sng">
              <a:latin typeface="Comic Sans MS" panose="030F0702030302020204" pitchFamily="66" charset="0"/>
            </a:endParaRPr>
          </a:p>
        </p:txBody>
      </p:sp>
      <p:sp>
        <p:nvSpPr>
          <p:cNvPr id="21507" name="CuadroTexto 8">
            <a:extLst>
              <a:ext uri="{FF2B5EF4-FFF2-40B4-BE49-F238E27FC236}">
                <a16:creationId xmlns:a16="http://schemas.microsoft.com/office/drawing/2014/main" id="{CC9CD59C-86B8-FB32-9C1F-989BDBC0F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88913"/>
            <a:ext cx="576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>
                <a:latin typeface="Comic Sans MS" panose="030F0702030302020204" pitchFamily="66" charset="0"/>
              </a:rPr>
              <a:t>L</a:t>
            </a:r>
            <a:r>
              <a:rPr lang="es-ES" altLang="es-ES" b="1" u="sng">
                <a:latin typeface="Comic Sans MS" panose="030F0702030302020204" pitchFamily="66" charset="0"/>
              </a:rPr>
              <a:t>ITURGIA DE LA PALABRA</a:t>
            </a:r>
          </a:p>
        </p:txBody>
      </p:sp>
      <p:pic>
        <p:nvPicPr>
          <p:cNvPr id="21508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9029FC0-4A71-24B1-1615-36E7A2CB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0353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9056</TotalTime>
  <Words>2533</Words>
  <Application>Microsoft Office PowerPoint</Application>
  <PresentationFormat>Presentación en pantalla (4:3)</PresentationFormat>
  <Paragraphs>398</Paragraphs>
  <Slides>42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4" baseType="lpstr">
      <vt:lpstr>Arial</vt:lpstr>
      <vt:lpstr>Ballpark</vt:lpstr>
      <vt:lpstr>Baskerville Old Face</vt:lpstr>
      <vt:lpstr>Bodoni MT Black</vt:lpstr>
      <vt:lpstr>Calibri</vt:lpstr>
      <vt:lpstr>Comic Sans MS</vt:lpstr>
      <vt:lpstr>Maiandra GD</vt:lpstr>
      <vt:lpstr>Trebuchet MS</vt:lpstr>
      <vt:lpstr>Wingdings</vt:lpstr>
      <vt:lpstr>Wingdings 2</vt:lpstr>
      <vt:lpstr>Wingdings 3</vt:lpstr>
      <vt:lpstr>Conception personnalisée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NAVIDAD!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Marisa  Fernando Velázquez</cp:lastModifiedBy>
  <cp:revision>833</cp:revision>
  <dcterms:created xsi:type="dcterms:W3CDTF">2008-10-09T14:11:57Z</dcterms:created>
  <dcterms:modified xsi:type="dcterms:W3CDTF">2023-01-06T15:48:07Z</dcterms:modified>
</cp:coreProperties>
</file>