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3"/>
  </p:notesMasterIdLst>
  <p:sldIdLst>
    <p:sldId id="1296" r:id="rId2"/>
    <p:sldId id="747" r:id="rId3"/>
    <p:sldId id="898" r:id="rId4"/>
    <p:sldId id="890" r:id="rId5"/>
    <p:sldId id="260" r:id="rId6"/>
    <p:sldId id="907" r:id="rId7"/>
    <p:sldId id="882" r:id="rId8"/>
    <p:sldId id="1306" r:id="rId9"/>
    <p:sldId id="1307" r:id="rId10"/>
    <p:sldId id="1329" r:id="rId11"/>
    <p:sldId id="1023" r:id="rId12"/>
    <p:sldId id="764" r:id="rId13"/>
    <p:sldId id="1276" r:id="rId14"/>
    <p:sldId id="1277" r:id="rId15"/>
    <p:sldId id="347" r:id="rId16"/>
    <p:sldId id="1028" r:id="rId17"/>
    <p:sldId id="348" r:id="rId18"/>
    <p:sldId id="349" r:id="rId19"/>
    <p:sldId id="1381" r:id="rId20"/>
    <p:sldId id="1398" r:id="rId21"/>
    <p:sldId id="766" r:id="rId22"/>
    <p:sldId id="1387" r:id="rId23"/>
    <p:sldId id="1222" r:id="rId24"/>
    <p:sldId id="1223" r:id="rId25"/>
    <p:sldId id="1224" r:id="rId26"/>
    <p:sldId id="1386" r:id="rId27"/>
    <p:sldId id="744" r:id="rId28"/>
    <p:sldId id="1330" r:id="rId29"/>
    <p:sldId id="1331" r:id="rId30"/>
    <p:sldId id="699" r:id="rId31"/>
    <p:sldId id="1304" r:id="rId3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226" autoAdjust="0"/>
  </p:normalViewPr>
  <p:slideViewPr>
    <p:cSldViewPr>
      <p:cViewPr varScale="1">
        <p:scale>
          <a:sx n="73" d="100"/>
          <a:sy n="73" d="100"/>
        </p:scale>
        <p:origin x="127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93C8A3A-3957-41C1-9514-B7ECD4C74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F56035D-C417-42C2-AD03-27FC97B137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174C20-E7C4-4732-866B-762DBB44F25D}" type="datetimeFigureOut">
              <a:rPr lang="es-ES"/>
              <a:pPr>
                <a:defRPr/>
              </a:pPr>
              <a:t>18/04/2023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9CC580B-C122-4D35-9604-C204097A4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2F96C20A-49FF-435A-839E-96EE5CA72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55837DF-70A4-4BDD-8F49-579B726A8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CFC211C-6B40-4AA9-89AC-5C3981387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86FA41-FB96-49EB-9E0A-FCC6B0C5E2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C784FC20-FDE9-4E0F-AB9A-E1CF959A5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54C3A58B-9D2D-4A0C-BCFF-89458C675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FF04C1D-BDCA-467C-929D-31A6B1614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B1D64-ACB0-48C8-8719-617B276574C8}" type="slidenum">
              <a:rPr lang="es-ES" altLang="es-ES" smtClean="0">
                <a:solidFill>
                  <a:srgbClr val="000000"/>
                </a:solidFill>
              </a:rPr>
              <a:pPr/>
              <a:t>1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9B197BB2-B290-4A5C-B6EE-FEE9306F5C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4AA55584-AC80-488D-A56E-82F111C69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6D974FF8-1136-404C-A227-033AFE209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813E67-4DD3-4FFA-A8CF-1B5E45397B12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C66C5CA5-D902-4D39-862E-DC6567F8FB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9E12F7C2-764C-4D97-AC70-7F96ACDEE4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69B117BC-AC32-4051-83D2-4F80FA4D5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BED825-6F73-4A6A-80FF-250204DCA51F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C66C5CA5-D902-4D39-862E-DC6567F8FB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9E12F7C2-764C-4D97-AC70-7F96ACDEE4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69B117BC-AC32-4051-83D2-4F80FA4D5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BED825-6F73-4A6A-80FF-250204DCA51F}" type="slidenum">
              <a:rPr lang="es-ES" altLang="es-ES" smtClean="0"/>
              <a:pPr/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5068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>
            <a:extLst>
              <a:ext uri="{FF2B5EF4-FFF2-40B4-BE49-F238E27FC236}">
                <a16:creationId xmlns:a16="http://schemas.microsoft.com/office/drawing/2014/main" id="{DFCD3355-4CCF-4D46-88EB-ED59DA3073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notas 2">
            <a:extLst>
              <a:ext uri="{FF2B5EF4-FFF2-40B4-BE49-F238E27FC236}">
                <a16:creationId xmlns:a16="http://schemas.microsoft.com/office/drawing/2014/main" id="{6A1986C1-4002-41F7-B45D-141C9499B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5300" name="Marcador de número de diapositiva 3">
            <a:extLst>
              <a:ext uri="{FF2B5EF4-FFF2-40B4-BE49-F238E27FC236}">
                <a16:creationId xmlns:a16="http://schemas.microsoft.com/office/drawing/2014/main" id="{E1F43EEE-AE5C-42E7-A022-36A7D2F84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C1948-8BA0-4E9A-B63A-EABAEDC508D1}" type="slidenum">
              <a:rPr lang="es-ES" altLang="es-ES" smtClean="0"/>
              <a:pPr/>
              <a:t>30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A50B5684-E138-4F95-B029-225ABC09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C8BB2FFC-F778-4D95-9EDA-5CC4F23E3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B93B0334-E81C-4F6E-BE50-6EC220D41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51F4-24B2-4ECB-A770-65C5BD0B823B}" type="slidenum">
              <a:rPr lang="es-ES" altLang="es-ES" smtClean="0"/>
              <a:pPr/>
              <a:t>31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67B704C-8506-4BAC-9919-103B1516CF4B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2B48085B-3267-4A44-B36C-C2448333E4DB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50D02908-B99D-4822-B6B0-878AC51B33AE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282A9D8C-A439-4A16-A8E3-21FC5B32F71D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2C41F875-B5DA-49C7-9DA2-71C700766A50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895DEB7A-1E98-4B16-8FE6-2C282241646D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E0496438-650D-42CA-B504-EF3EBF2C8248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3CE31F9D-6FE4-4919-B242-8F80C5C8C0BF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0D2C6E1-FCB2-4421-9714-E5DCA0E3F9A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E92E41F1-E27A-4C1F-B5C2-5D2838F0FD8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9EBE8FA9-8F31-462A-BFC5-D9A0F8979330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9DBF350-E757-4BA3-BF32-41947776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463AC1-B5CF-4B05-AB35-77DDB621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256C3BB-FB66-4C66-A4E1-422BB66E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8147-B7E6-4C70-9763-C5A18D8C48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69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CA01-8C96-4747-8CBC-F75B01DA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A2C08-EB89-468C-A6D6-99F6A1CE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7E4D-FADC-4337-A758-54F186F1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1755-5E26-4698-A932-79C1088FB34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73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1881A89-9512-4EB7-9A35-74AEB0AAB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E660DC0E-3FD3-4675-96AD-E5630D1A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674005-E728-45EE-9EB0-CB8C170ADF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2BC8DE-6C2E-40C3-9B36-F585D338B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942D2-DFDE-40D6-903D-A27A0CBEBE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330D-C4B8-46B4-9256-4474CB528E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805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EA26-A706-4FBE-983C-FAA19774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3916-79B6-4A9E-8446-DAB5EFBE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5ACC-E012-44C8-826B-9D9B13F3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CB64-3800-4887-B904-3FC3A1C11C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935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B2B1436E-18B4-4548-A511-753B5A49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814F505-A523-43D9-8BF0-0E861F57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F44E7-F8B9-4100-B6AB-6C376B413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13EFB8-0904-4DAD-91F0-D4F2D44D11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1E99D-0F6C-4270-B145-6B83A31824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42A0-4039-4903-BF9F-0E99A02F7A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216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08066E-5D69-40C2-BE46-386BA23D74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F982FE-4880-4D1C-AD9E-B9CF46E872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CAEB99-6FC7-46E1-AE29-F866AFE401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6311-4B00-42A6-BB2E-FF2E37B7E1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203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41E2B-F8E3-4FDF-839A-42EFFDC0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7F6AD-507E-4C47-8ED7-955BD8E3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BF7C-D34A-4BAB-AF4C-BAAA9044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2D24-7FA7-46E2-8F61-204DD60040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04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F64D-1CBB-4744-9444-C103396D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55DAF-A3D5-4B7A-B950-DC4414D2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91133-53C0-44F3-9F31-8B99576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02E5-6F2A-4949-9EF5-0A477FAC13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99349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814A188-57D2-4D4F-9E91-C982C5FFC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B2615A3-82E2-476F-A2CF-6B0A0633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9BAC-088D-4873-A668-DDBDBFA2A7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E095ADD-8799-4949-9074-46324B6FF43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28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D735804-EA0A-49FB-9C88-FD73D3F9E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110A9F4-DCA6-4CDE-898A-0E8B29410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1F2C-8DEA-4114-BE2D-07BD07C5C3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15686427-4B96-4197-A192-178A4CA424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05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8348-930E-43ED-9B92-EBB00136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4DD1E-CF3C-4D48-9F04-45D41B4C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C8A8-2CA7-4861-B05D-43E86D39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31D3-5A2B-4671-B7F4-37FDCEAF41A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436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79DE4-B85B-4C7E-982F-1E8BB596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7DA2E-9177-4009-9B5A-60C8C6A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34C2-151A-4659-8F39-145E739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0AA4-2F07-43F6-8FC3-C455732D7D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12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D42137-57B8-4033-9BF1-4103C3AD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BE1FAB-1526-4047-9C73-81E6C786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2E374E-9C14-4A63-A1B7-84F42F3A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79AE-9789-44E4-B12A-81F444B9B9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24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13B4F0-7859-4D8D-96F9-A5CA6E68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97994A-4D6B-4D7C-A9C6-83B0416E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21ACD3-C324-4CE6-9FB6-2230068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031A-9599-4874-A9EB-6160EAA8B5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6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06679A-43A9-4030-A013-6EFECD3D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052B34-E443-4126-9CD6-28E4C336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75CE38-88D9-49EF-9CDF-6D4FF537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5D9D-01E1-4384-8A54-E7108217D6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20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51598E-0F2B-4928-AEF1-6E4B7D33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D1733-D754-4D9D-83CC-069AAE85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CB58A8-475F-4D3E-95A6-D23ECD26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8B16-B233-4DF8-A8D0-EDB2288724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36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370BF2-4C80-4865-B092-D338783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A0FCC-8E1D-4349-9EDE-09B5A8C0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ACCAC2-0EAC-4F56-815B-7CD49D80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8240-CB26-4659-8904-A3FE5F9DA4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46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075FBF-4D55-486C-97FA-DCCA59D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CE993C-ADA8-44D9-8A94-998D2068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93C57D-557E-4F39-923F-0F369A75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94B9-C1C7-4654-AC21-219722CFF7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287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4E74F759-56D1-42DD-B7FF-E6A5BC8BB3C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DE9512-79D7-48DF-B576-257081C46439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99D2A9-63FE-4EDD-A7B1-ABED49E98D8F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4EDBEDF-DEB3-4ADA-9064-EF97F9CCC60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A83288-9091-4793-9A1E-9720618AD3E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FBBE9E3-8270-46E8-BF4C-B2752EFF7E3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C08AF1C-C9C1-4715-8AFE-3E3E4B615C6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833B39A-5DCA-47DE-AF2F-668DF773E0A6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736BB23-D85E-491D-A215-0C3C1781B07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8E481B0-64B2-4F56-AD0C-69C5CDD9B6F8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99D4B4-56E5-48A4-A428-A7EE48322269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C0EC35D-1FE0-4DB5-BB9D-77096910D2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ED15CD0-C26A-4FF6-B042-F6B643E907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84C8-2893-49B4-95E3-253B142B3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E61F-737F-41DD-B0B6-2156C4055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86F5E-B5D7-435F-B132-9476E5C20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84E19B24-01CB-486E-9D15-6F945FCEA8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8" r:id="rId1"/>
    <p:sldLayoutId id="2147489039" r:id="rId2"/>
    <p:sldLayoutId id="2147489040" r:id="rId3"/>
    <p:sldLayoutId id="2147489041" r:id="rId4"/>
    <p:sldLayoutId id="2147489042" r:id="rId5"/>
    <p:sldLayoutId id="2147489043" r:id="rId6"/>
    <p:sldLayoutId id="2147489044" r:id="rId7"/>
    <p:sldLayoutId id="2147489045" r:id="rId8"/>
    <p:sldLayoutId id="2147489046" r:id="rId9"/>
    <p:sldLayoutId id="2147489047" r:id="rId10"/>
    <p:sldLayoutId id="2147489048" r:id="rId11"/>
    <p:sldLayoutId id="2147489049" r:id="rId12"/>
    <p:sldLayoutId id="2147489050" r:id="rId13"/>
    <p:sldLayoutId id="2147489051" r:id="rId14"/>
    <p:sldLayoutId id="2147489052" r:id="rId15"/>
    <p:sldLayoutId id="2147489053" r:id="rId16"/>
    <p:sldLayoutId id="2147489054" r:id="rId17"/>
    <p:sldLayoutId id="2147489055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FC38E8-0BBE-4D8D-A4AE-7575282A7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2136415" y="1217961"/>
            <a:ext cx="5387913" cy="3795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2B4BD84E-AD29-487F-A965-37BE3F14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98000">
                <a:srgbClr val="FFC000"/>
              </a:gs>
              <a:gs pos="80000">
                <a:schemeClr val="accent1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4CADD64B-BDA5-41C8-B8C0-678ABD743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5025" y="404813"/>
            <a:ext cx="4395787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" name="2 Subtítulo">
            <a:extLst>
              <a:ext uri="{FF2B5EF4-FFF2-40B4-BE49-F238E27FC236}">
                <a16:creationId xmlns:a16="http://schemas.microsoft.com/office/drawing/2014/main" id="{56C9B9F6-27CE-4CAA-95A0-3BB8E6ED7256}"/>
              </a:ext>
            </a:extLst>
          </p:cNvPr>
          <p:cNvSpPr txBox="1">
            <a:spLocks/>
          </p:cNvSpPr>
          <p:nvPr/>
        </p:nvSpPr>
        <p:spPr bwMode="auto">
          <a:xfrm>
            <a:off x="8748713" y="5403850"/>
            <a:ext cx="8894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E6E1B6-28BB-40F0-B7CE-D459BAA98F70}"/>
              </a:ext>
            </a:extLst>
          </p:cNvPr>
          <p:cNvSpPr txBox="1"/>
          <p:nvPr/>
        </p:nvSpPr>
        <p:spPr>
          <a:xfrm>
            <a:off x="9684568" y="74083"/>
            <a:ext cx="361990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288 -0.0169 L -0.48941 0.037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9948 0.01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94306 -0.025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215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642" y="116632"/>
            <a:ext cx="5703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2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ORACIÓN DE S. IGNACIO</a:t>
            </a:r>
            <a:endParaRPr lang="es-ES" altLang="es-ES" sz="3200" b="1" u="sng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692696"/>
            <a:ext cx="82296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Toma, Señor, y recibe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toda mi libertad, mi memoria,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mi entendimiento y mi voluntad.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Todo mi haber y poseer,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Tú me lo diste, a ti Señor, lo torno.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Todo es tuyo disponed a tu voluntad.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Dame tu amor, dame tu gracia,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que esta me basta.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3A759A-4276-4E91-A2D5-8E569FFDF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0"/>
          <a:stretch/>
        </p:blipFill>
        <p:spPr bwMode="auto">
          <a:xfrm>
            <a:off x="6444208" y="838572"/>
            <a:ext cx="2592288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D84E4FB2-E566-4ECD-8B73-DD818A3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7D5BD484-883F-4E09-9A89-E484CE6D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A1288243-284E-4413-95D6-F10D7334E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C6BA49F6-B1F7-4B8D-8679-93404532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CFECAF9C-1D10-4F37-92A8-0E3D4B06A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400675" y="1841500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 ES EL SEÑOR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0B19ACD0-DC12-4D3E-8D93-BAD973C3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268760"/>
            <a:ext cx="4086225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A2F81606-958E-4F90-8951-74BDAD47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60350"/>
            <a:ext cx="5328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2D3E148-80C5-49BC-9497-0D2D2D8C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54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A939E8F4-D60F-4E2C-A701-60A80DBD36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52395930-10EB-40FD-8E1C-6A62BA61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422B9360-1779-4F72-B348-32542A5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70C770A-F492-4BB5-A096-55D6DE0D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66F404D4-3F0D-490E-BF61-AFCDDBB3FA80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9900"/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CA13D68-24D6-4DD2-9E3D-69E73FF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221CC509-FE9B-4116-B865-6A13B0A9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D4A8D7E0-0324-4B90-B8F2-5902AA9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FEF65B19-775D-4413-BC77-7E5E7992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07E600F-6922-A6FC-9C9F-AEBE300F4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3D30BEE-BA0C-4C5E-8C3A-C7D3CA74E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333375"/>
            <a:ext cx="7416800" cy="5783263"/>
          </a:xfrm>
        </p:spPr>
        <p:txBody>
          <a:bodyPr rtlCol="0"/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  <a:endParaRPr lang="es-E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BFC09C7-2559-435D-A748-3C4E105E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4048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C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A9FC4C5C-F351-46E0-BC70-D9B7BC3F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10" descr="Resultado de imagen de mano corazon fano">
            <a:extLst>
              <a:ext uri="{FF2B5EF4-FFF2-40B4-BE49-F238E27FC236}">
                <a16:creationId xmlns:a16="http://schemas.microsoft.com/office/drawing/2014/main" id="{42DAE7BF-D939-48C9-80D5-F8EEE37F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 EL QUE NUNCA LA DIO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0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6F02103-B55E-4BD5-B4A8-C9D7AAE4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44" y="1124744"/>
            <a:ext cx="3442552" cy="312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49676F8-B52D-4B30-9E7A-FFFC1F169A63}"/>
              </a:ext>
            </a:extLst>
          </p:cNvPr>
          <p:cNvSpPr/>
          <p:nvPr/>
        </p:nvSpPr>
        <p:spPr>
          <a:xfrm>
            <a:off x="34925" y="765175"/>
            <a:ext cx="8967788" cy="5761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4495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la fiesta, la fiesta con Jesús.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cantar, a celebrar, 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que con nosotros se quiso quedar.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2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Lleva la mano hasta la frente;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lleva la mano al barrigón,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al hombro izquierdo y luego al derecho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di muy fuerte: ¡La fiesta empezó!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1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la fiesta, la fiesta con Jesús.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cantar, a celebrar, 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que con nosotros se quiso quedar. (bis)</a:t>
            </a:r>
          </a:p>
        </p:txBody>
      </p:sp>
      <p:sp>
        <p:nvSpPr>
          <p:cNvPr id="23556" name="1 Título">
            <a:extLst>
              <a:ext uri="{FF2B5EF4-FFF2-40B4-BE49-F238E27FC236}">
                <a16:creationId xmlns:a16="http://schemas.microsoft.com/office/drawing/2014/main" id="{83DE6007-F3A7-4B23-AE54-14C335E7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00" y="115888"/>
            <a:ext cx="482441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VEN A LA FIESTA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5A9B428B-C1F2-3C7A-0785-51DFACECB9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12813"/>
            <a:ext cx="147083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44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A319B688-9025-434F-89E8-FDE28F79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1">
            <a:extLst>
              <a:ext uri="{FF2B5EF4-FFF2-40B4-BE49-F238E27FC236}">
                <a16:creationId xmlns:a16="http://schemas.microsoft.com/office/drawing/2014/main" id="{5FC25A95-DBDC-4E36-9004-D7E5776D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268760"/>
            <a:ext cx="1632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 Lucas 24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DCAC1B77-5BF0-4F17-A665-9A03AED8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1982581"/>
            <a:ext cx="3888431" cy="16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reconocieron al partir el pan.</a:t>
            </a:r>
          </a:p>
        </p:txBody>
      </p:sp>
      <p:pic>
        <p:nvPicPr>
          <p:cNvPr id="1026" name="Picture 2" descr="Kamiano » Te reconocemos al partir el pan">
            <a:extLst>
              <a:ext uri="{FF2B5EF4-FFF2-40B4-BE49-F238E27FC236}">
                <a16:creationId xmlns:a16="http://schemas.microsoft.com/office/drawing/2014/main" id="{D162CC93-05AB-881D-0A09-CFF1DF2FC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4302547" cy="557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BB8B99C-51A4-1505-36FF-8B7DBDCF9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III DOMINGO DE PASCUA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35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E7DC3597-653D-41F5-B955-F2ACC8CC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736"/>
            <a:ext cx="8281987" cy="46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Abro mi ser y alzo mis manos y mi voz hacia Ti.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Quiero rendirme y entregarme a tu voluntad.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corazón se abre a la voz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de tu espíritu de amor.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gozo,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gozo,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 en ti Señor. (bis)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8A3D89AB-5389-484F-937F-C18B22F9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6331222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1/3</a:t>
            </a:r>
            <a:endParaRPr lang="es-ES" altLang="es-ES" sz="1800">
              <a:latin typeface="Comic Sans MS" panose="030F0702030302020204" pitchFamily="66" charset="0"/>
            </a:endParaRP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4B819995-E1F8-433C-A783-9EDD0538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9" y="260350"/>
            <a:ext cx="6551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ABRO MI SER</a:t>
            </a:r>
            <a:endParaRPr lang="es-ES" altLang="es-ES" sz="36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Eucaristía - Solemnidad de la Resurreción del Señor || Parroquia de San  Vicente Ferrer">
            <a:extLst>
              <a:ext uri="{FF2B5EF4-FFF2-40B4-BE49-F238E27FC236}">
                <a16:creationId xmlns:a16="http://schemas.microsoft.com/office/drawing/2014/main" id="{D7A0083A-E22B-DE2A-F935-414B211E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55792"/>
            <a:ext cx="3669927" cy="26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estrella-imagen-animada-0093">
            <a:extLst>
              <a:ext uri="{FF2B5EF4-FFF2-40B4-BE49-F238E27FC236}">
                <a16:creationId xmlns:a16="http://schemas.microsoft.com/office/drawing/2014/main" id="{724909AD-947F-DB27-F1BB-CBB9ABB7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88" y="270892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contenido 2">
            <a:extLst>
              <a:ext uri="{FF2B5EF4-FFF2-40B4-BE49-F238E27FC236}">
                <a16:creationId xmlns:a16="http://schemas.microsoft.com/office/drawing/2014/main" id="{8571C19B-0E71-4CF0-8615-36A1ACAD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11256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Calma la sed de tu Palabra que hay en mí, oh Jesús,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no me abandones, ni me dejes, pues confío en Ti.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corazón se abre a la voz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de tu espíritu de amor.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gozo,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gozo,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 en ti Señor. (bis)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uadroTexto 1">
            <a:extLst>
              <a:ext uri="{FF2B5EF4-FFF2-40B4-BE49-F238E27FC236}">
                <a16:creationId xmlns:a16="http://schemas.microsoft.com/office/drawing/2014/main" id="{081EE7CE-AC45-459D-9154-636EB60A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661" y="632963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Kamiano">
            <a:extLst>
              <a:ext uri="{FF2B5EF4-FFF2-40B4-BE49-F238E27FC236}">
                <a16:creationId xmlns:a16="http://schemas.microsoft.com/office/drawing/2014/main" id="{6BABE54F-D468-7EFA-4A59-223E24F38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837115"/>
            <a:ext cx="4381882" cy="324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contenido 2">
            <a:extLst>
              <a:ext uri="{FF2B5EF4-FFF2-40B4-BE49-F238E27FC236}">
                <a16:creationId xmlns:a16="http://schemas.microsoft.com/office/drawing/2014/main" id="{C45C705B-7C74-425C-BFFE-E942B282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806450"/>
            <a:ext cx="7886700" cy="514283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Dame la luz de tu mirada; mírame, oh Jesús,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cambia mi vida con tu fuerza, y yo te alabaré.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corazón se abre a la voz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de tu espíritu de amor.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gozo,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gozo,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 en ti Señor. (bis)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s-ES" altLang="es-ES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CuadroTexto 1">
            <a:extLst>
              <a:ext uri="{FF2B5EF4-FFF2-40B4-BE49-F238E27FC236}">
                <a16:creationId xmlns:a16="http://schemas.microsoft.com/office/drawing/2014/main" id="{0876DC2D-3978-447B-A9FB-321C8260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8943" y="6312772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José A. Pagola: &quot;Vivir sin acoger la luz&quot;">
            <a:extLst>
              <a:ext uri="{FF2B5EF4-FFF2-40B4-BE49-F238E27FC236}">
                <a16:creationId xmlns:a16="http://schemas.microsoft.com/office/drawing/2014/main" id="{FB5240CB-9145-455F-8BC3-AA4EA66E2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14773"/>
            <a:ext cx="4030838" cy="226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estrella-imagen-animada-0093">
            <a:extLst>
              <a:ext uri="{FF2B5EF4-FFF2-40B4-BE49-F238E27FC236}">
                <a16:creationId xmlns:a16="http://schemas.microsoft.com/office/drawing/2014/main" id="{3C77F0CC-C13A-A0A1-8EE0-FF2B1D84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9085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FFC000"/>
                </a:solidFill>
                <a:ea typeface="+mj-ea"/>
                <a:cs typeface="+mj-cs"/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8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CuadroTexto">
            <a:extLst>
              <a:ext uri="{FF2B5EF4-FFF2-40B4-BE49-F238E27FC236}">
                <a16:creationId xmlns:a16="http://schemas.microsoft.com/office/drawing/2014/main" id="{BC6C34B8-F27C-49E2-96F6-A8495BA28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017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3867B1DB-5D3C-4AF7-B5D8-428731E8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6C3E77E9-0CA8-4F61-92BE-CE02B106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88913"/>
            <a:ext cx="7993063" cy="796925"/>
          </a:xfrm>
        </p:spPr>
        <p:txBody>
          <a:bodyPr/>
          <a:lstStyle/>
          <a:p>
            <a:pPr algn="r"/>
            <a:r>
              <a:rPr lang="es-ES_tradnl" altLang="es-ES" sz="3200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ES JESÚS QUE ESTÁ EN TI</a:t>
            </a:r>
            <a:endParaRPr lang="es-ES" altLang="es-ES" sz="3200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207432"/>
            <a:ext cx="8389938" cy="422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Jesús que está en ti, que está en mí,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está en todos mis hermanos.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Quien hace crecer las flores,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quien hace descender el agua,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quien hace nuevo tu corazón cada mañana.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" name="Picture 4" descr="flor-imagen-animada-0433">
            <a:extLst>
              <a:ext uri="{FF2B5EF4-FFF2-40B4-BE49-F238E27FC236}">
                <a16:creationId xmlns:a16="http://schemas.microsoft.com/office/drawing/2014/main" id="{7178C1DB-B244-EA6E-A5F4-A4EE17033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352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flor-imagen-animada-0433">
            <a:extLst>
              <a:ext uri="{FF2B5EF4-FFF2-40B4-BE49-F238E27FC236}">
                <a16:creationId xmlns:a16="http://schemas.microsoft.com/office/drawing/2014/main" id="{C9CBF6BA-4E1A-6794-F681-96E9A20F5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352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lor-imagen-animada-0433">
            <a:extLst>
              <a:ext uri="{FF2B5EF4-FFF2-40B4-BE49-F238E27FC236}">
                <a16:creationId xmlns:a16="http://schemas.microsoft.com/office/drawing/2014/main" id="{FC3D6E1A-C159-FBC0-6403-61DAA238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352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lor-imagen-animada-0433">
            <a:extLst>
              <a:ext uri="{FF2B5EF4-FFF2-40B4-BE49-F238E27FC236}">
                <a16:creationId xmlns:a16="http://schemas.microsoft.com/office/drawing/2014/main" id="{7EE0233B-08AF-A619-16B1-233F7C29E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352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lor-imagen-animada-0433">
            <a:extLst>
              <a:ext uri="{FF2B5EF4-FFF2-40B4-BE49-F238E27FC236}">
                <a16:creationId xmlns:a16="http://schemas.microsoft.com/office/drawing/2014/main" id="{BD00F113-54FE-9700-4F77-9B19531F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1207432"/>
            <a:ext cx="1352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lor-imagen-animada-0433">
            <a:extLst>
              <a:ext uri="{FF2B5EF4-FFF2-40B4-BE49-F238E27FC236}">
                <a16:creationId xmlns:a16="http://schemas.microsoft.com/office/drawing/2014/main" id="{D04384FA-CE59-FA51-05D5-1036D2E1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64432"/>
            <a:ext cx="1352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60648"/>
            <a:ext cx="8389937" cy="342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Quien hace aparecer el sol,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quien llena de estrellas el cielo,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quien en la noche más oscura te da todo su consuelo.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Jesús que está en ti, que está en mí,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está en todos mis hermanos.</a:t>
            </a: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1249C6C6-0BAB-B7A5-2579-D904F4981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74725"/>
            <a:ext cx="3748742" cy="306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478140E3-D3BF-BE29-E447-375F29096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4029065" y="5133617"/>
            <a:ext cx="794253" cy="73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E04EF057-95E5-C281-7E8F-85EA51AEF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541886" y="4763782"/>
            <a:ext cx="794253" cy="73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1CA3F7-FD83-A440-0F5B-C7AA7987E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III DOMINGO DE PASCUA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A propósito del Evangelio de ho...: Lo reconocieron al partir el pan">
            <a:extLst>
              <a:ext uri="{FF2B5EF4-FFF2-40B4-BE49-F238E27FC236}">
                <a16:creationId xmlns:a16="http://schemas.microsoft.com/office/drawing/2014/main" id="{F93392A3-F9B1-A0FF-A789-E3CCE48F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4" y="765280"/>
            <a:ext cx="813841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00021119-09B3-4045-A0F9-16BCB3D5AB7E}"/>
              </a:ext>
            </a:extLst>
          </p:cNvPr>
          <p:cNvSpPr txBox="1">
            <a:spLocks/>
          </p:cNvSpPr>
          <p:nvPr/>
        </p:nvSpPr>
        <p:spPr bwMode="auto">
          <a:xfrm>
            <a:off x="452438" y="5441950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54275" name="Imagen 5">
            <a:extLst>
              <a:ext uri="{FF2B5EF4-FFF2-40B4-BE49-F238E27FC236}">
                <a16:creationId xmlns:a16="http://schemas.microsoft.com/office/drawing/2014/main" id="{8D2E6A8C-F8D9-463B-ADE6-5AC8F5A5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2" b="2"/>
          <a:stretch>
            <a:fillRect/>
          </a:stretch>
        </p:blipFill>
        <p:spPr bwMode="auto">
          <a:xfrm>
            <a:off x="1763713" y="188913"/>
            <a:ext cx="58943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193EFCBB-61BC-454B-8A6A-01099027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52964412-187A-42FB-A90D-763B62E3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4400" b="1" spc="100" dirty="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F290B4C-A55C-4F84-8B4A-5AD1CEDC53FB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F9B4074E-AD8D-F76F-17F5-A104E1D1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765405" y="333425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654B1A89-240B-FEED-D894-18297AC9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42246" y="3033618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8C91B1-0B92-4B9D-B6C5-43DFDB5C33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8229600" cy="23479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Señor, Gloria al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Que nos pide ayuda a los hombres de hoy.(Bis)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1 Título">
            <a:extLst>
              <a:ext uri="{FF2B5EF4-FFF2-40B4-BE49-F238E27FC236}">
                <a16:creationId xmlns:a16="http://schemas.microsoft.com/office/drawing/2014/main" id="{81E35033-7EB6-4CAB-A9FB-6DA29814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274638"/>
            <a:ext cx="4896669" cy="7969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GLORIA AL SEÑOR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604" name="Picture 7" descr="Gloria | Al Tercer Día">
            <a:extLst>
              <a:ext uri="{FF2B5EF4-FFF2-40B4-BE49-F238E27FC236}">
                <a16:creationId xmlns:a16="http://schemas.microsoft.com/office/drawing/2014/main" id="{7640ADD2-258B-4B14-AABF-FC33F9E6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573463"/>
            <a:ext cx="387667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3A6C2A8-66AA-45DF-A4EC-A7304FF1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50" y="260350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2788F24-24A0-4C71-9A64-D2040A4044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893175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Libro de los Hechos de los Apóstoles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1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Señor, me enseñarás el sendero de la vida.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6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Primera carta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del apóstol san Pedro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6628" name="Imagen 3" descr="Diagrama&#10;&#10;Descripción generada automáticamente">
            <a:extLst>
              <a:ext uri="{FF2B5EF4-FFF2-40B4-BE49-F238E27FC236}">
                <a16:creationId xmlns:a16="http://schemas.microsoft.com/office/drawing/2014/main" id="{54A109B5-3847-464E-920D-0499616C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587955" y="3861048"/>
            <a:ext cx="3324269" cy="28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A1F33AF-29AB-4465-B7AE-44490DE7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5" y="5661248"/>
            <a:ext cx="1089199" cy="10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927456A3-7E7C-4E6F-B9F2-410C27D6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059" y="899068"/>
            <a:ext cx="6984776" cy="327717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Junto a Ti, Jesús, rezaré,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tu palabra quiero vivir.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Tú me haces sencillo, Señor,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en tus manos me dejaré.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Aleluya, aleluya,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aleluya, a-le-</a:t>
            </a:r>
            <a:r>
              <a:rPr lang="es-ES" altLang="es-ES" sz="3200" b="1" dirty="0" err="1">
                <a:latin typeface="Comic Sans MS" panose="030F0702030302020204" pitchFamily="66" charset="0"/>
              </a:rPr>
              <a:t>lu</a:t>
            </a:r>
            <a:r>
              <a:rPr lang="es-ES" altLang="es-ES" sz="3200" b="1" dirty="0">
                <a:latin typeface="Comic Sans MS" panose="030F0702030302020204" pitchFamily="66" charset="0"/>
              </a:rPr>
              <a:t>-ya  (bis)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F70F3E03-0E96-4DC7-A153-01D4810B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16632"/>
            <a:ext cx="626469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JUNTO A TI, JESÚS</a:t>
            </a:r>
          </a:p>
        </p:txBody>
      </p:sp>
      <p:pic>
        <p:nvPicPr>
          <p:cNvPr id="28676" name="Imagen 3" descr="fano resurreccion - Archisevilla - Siempre Adelante">
            <a:extLst>
              <a:ext uri="{FF2B5EF4-FFF2-40B4-BE49-F238E27FC236}">
                <a16:creationId xmlns:a16="http://schemas.microsoft.com/office/drawing/2014/main" id="{53AAEC1A-6B2A-4B5C-BDED-56A4577C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379"/>
          <a:stretch>
            <a:fillRect/>
          </a:stretch>
        </p:blipFill>
        <p:spPr bwMode="auto">
          <a:xfrm>
            <a:off x="2344293" y="4320347"/>
            <a:ext cx="4640362" cy="25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fuegos artificiales">
            <a:extLst>
              <a:ext uri="{FF2B5EF4-FFF2-40B4-BE49-F238E27FC236}">
                <a16:creationId xmlns:a16="http://schemas.microsoft.com/office/drawing/2014/main" id="{411106D3-A160-4A6F-3CEC-E41AA091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411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egos artificiales">
            <a:extLst>
              <a:ext uri="{FF2B5EF4-FFF2-40B4-BE49-F238E27FC236}">
                <a16:creationId xmlns:a16="http://schemas.microsoft.com/office/drawing/2014/main" id="{3A44C84C-B6B0-AE96-551E-2C951AC3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411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1">
            <a:extLst>
              <a:ext uri="{FF2B5EF4-FFF2-40B4-BE49-F238E27FC236}">
                <a16:creationId xmlns:a16="http://schemas.microsoft.com/office/drawing/2014/main" id="{5FC25A95-DBDC-4E36-9004-D7E5776D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268760"/>
            <a:ext cx="1632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 Lucas 24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DCAC1B77-5BF0-4F17-A665-9A03AED8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1982581"/>
            <a:ext cx="3888431" cy="16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reconocieron al partir el pan.</a:t>
            </a:r>
          </a:p>
        </p:txBody>
      </p:sp>
      <p:pic>
        <p:nvPicPr>
          <p:cNvPr id="1026" name="Picture 2" descr="Kamiano » Te reconocemos al partir el pan">
            <a:extLst>
              <a:ext uri="{FF2B5EF4-FFF2-40B4-BE49-F238E27FC236}">
                <a16:creationId xmlns:a16="http://schemas.microsoft.com/office/drawing/2014/main" id="{D162CC93-05AB-881D-0A09-CFF1DF2FC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4302547" cy="557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BB8B99C-51A4-1505-36FF-8B7DBDCF9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III DOMINGO DE PASCUA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5299"/>
            <a:ext cx="2917527" cy="2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06C27703-05F5-69A0-8F23-43F95644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6021288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E7E410-71CA-47D8-AF20-DDB8E1F179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3933056"/>
            <a:ext cx="8640960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   </a:t>
            </a:r>
            <a:r>
              <a:rPr 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		 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73B554-5726-4309-845B-6638D57E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34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telefonos">
            <a:extLst>
              <a:ext uri="{FF2B5EF4-FFF2-40B4-BE49-F238E27FC236}">
                <a16:creationId xmlns:a16="http://schemas.microsoft.com/office/drawing/2014/main" id="{428189F9-7AA5-4E45-8C9F-C24D44087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3056"/>
            <a:ext cx="1223144" cy="12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9428</TotalTime>
  <Words>1269</Words>
  <Application>Microsoft Office PowerPoint</Application>
  <PresentationFormat>Presentación en pantalla (4:3)</PresentationFormat>
  <Paragraphs>231</Paragraphs>
  <Slides>31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1" baseType="lpstr">
      <vt:lpstr>Arial</vt:lpstr>
      <vt:lpstr>Baskerville Old Face</vt:lpstr>
      <vt:lpstr>Bodoni MT Black</vt:lpstr>
      <vt:lpstr>Calibri</vt:lpstr>
      <vt:lpstr>Comic Sans MS</vt:lpstr>
      <vt:lpstr>Trebuchet MS</vt:lpstr>
      <vt:lpstr>Wingdings</vt:lpstr>
      <vt:lpstr>Wingdings 2</vt:lpstr>
      <vt:lpstr>Wingdings 3</vt:lpstr>
      <vt:lpstr>Faceta</vt:lpstr>
      <vt:lpstr>Presentación de PowerPoint</vt:lpstr>
      <vt:lpstr>VEN A LA FIESTA</vt:lpstr>
      <vt:lpstr>III DOMINGO DE PASCUA</vt:lpstr>
      <vt:lpstr>GLORIA AL SEÑOR</vt:lpstr>
      <vt:lpstr>LITURGIA DE LA PALABRA</vt:lpstr>
      <vt:lpstr>Presentación de PowerPoint</vt:lpstr>
      <vt:lpstr>III DOMINGO DE PASCUA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III DOMINGO DE PASCUA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 JESÚS QUE ESTÁ EN TI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846</cp:revision>
  <dcterms:created xsi:type="dcterms:W3CDTF">2008-10-09T14:11:57Z</dcterms:created>
  <dcterms:modified xsi:type="dcterms:W3CDTF">2023-04-18T21:22:58Z</dcterms:modified>
</cp:coreProperties>
</file>