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4"/>
  </p:notesMasterIdLst>
  <p:sldIdLst>
    <p:sldId id="970" r:id="rId2"/>
    <p:sldId id="956" r:id="rId3"/>
    <p:sldId id="957" r:id="rId4"/>
    <p:sldId id="1204" r:id="rId5"/>
    <p:sldId id="1340" r:id="rId6"/>
    <p:sldId id="1337" r:id="rId7"/>
    <p:sldId id="1016" r:id="rId8"/>
    <p:sldId id="1342" r:id="rId9"/>
    <p:sldId id="1207" r:id="rId10"/>
    <p:sldId id="1313" r:id="rId11"/>
    <p:sldId id="1339" r:id="rId12"/>
    <p:sldId id="1351" r:id="rId13"/>
    <p:sldId id="1023" r:id="rId14"/>
    <p:sldId id="1024" r:id="rId15"/>
    <p:sldId id="1301" r:id="rId16"/>
    <p:sldId id="1336" r:id="rId17"/>
    <p:sldId id="1341" r:id="rId18"/>
    <p:sldId id="1027" r:id="rId19"/>
    <p:sldId id="1343" r:id="rId20"/>
    <p:sldId id="1029" r:id="rId21"/>
    <p:sldId id="1030" r:id="rId22"/>
    <p:sldId id="1374" r:id="rId23"/>
    <p:sldId id="1376" r:id="rId24"/>
    <p:sldId id="1032" r:id="rId25"/>
    <p:sldId id="1377" r:id="rId26"/>
    <p:sldId id="857" r:id="rId27"/>
    <p:sldId id="1326" r:id="rId28"/>
    <p:sldId id="1327" r:id="rId29"/>
    <p:sldId id="1319" r:id="rId30"/>
    <p:sldId id="1036" r:id="rId31"/>
    <p:sldId id="1355" r:id="rId32"/>
    <p:sldId id="1043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4200"/>
    <a:srgbClr val="008000"/>
    <a:srgbClr val="FFFF66"/>
    <a:srgbClr val="99FF99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12" autoAdjust="0"/>
    <p:restoredTop sz="94444" autoAdjust="0"/>
  </p:normalViewPr>
  <p:slideViewPr>
    <p:cSldViewPr>
      <p:cViewPr varScale="1">
        <p:scale>
          <a:sx n="77" d="100"/>
          <a:sy n="77" d="100"/>
        </p:scale>
        <p:origin x="117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F6C0413-DB3D-FA74-33A8-685ED1F38F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0C73AEC-AC9C-59B2-098D-E6C37D6676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44545522-B3F6-4EC8-9D89-7E8E4FA0E34E}" type="datetimeFigureOut">
              <a:rPr lang="es-ES"/>
              <a:pPr>
                <a:defRPr/>
              </a:pPr>
              <a:t>29/01/2023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4744BEBC-3F8F-4662-6418-61FDBA21A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493D6F4-09BA-D203-5E6C-F0D153BB0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63AF57D-A942-E7B8-1E0D-5570B00B13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9E4D5CB-C265-CCB4-5C83-D36C69D8A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BBC1C49-0576-4BE2-B1FE-49D107CFDF5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>
            <a:extLst>
              <a:ext uri="{FF2B5EF4-FFF2-40B4-BE49-F238E27FC236}">
                <a16:creationId xmlns:a16="http://schemas.microsoft.com/office/drawing/2014/main" id="{E28C9781-D287-A0C1-8ECA-BBF37803A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>
            <a:extLst>
              <a:ext uri="{FF2B5EF4-FFF2-40B4-BE49-F238E27FC236}">
                <a16:creationId xmlns:a16="http://schemas.microsoft.com/office/drawing/2014/main" id="{ADBD49EC-AC0D-A354-FB6A-2FC29093E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37892" name="3 Marcador de número de diapositiva">
            <a:extLst>
              <a:ext uri="{FF2B5EF4-FFF2-40B4-BE49-F238E27FC236}">
                <a16:creationId xmlns:a16="http://schemas.microsoft.com/office/drawing/2014/main" id="{2CAEE5E8-50C7-4522-095F-F2692DD4D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1587239-63A9-4568-BC88-8CE7A44CC0CF}" type="slidenum">
              <a:rPr lang="es-ES" altLang="es-ES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9F558-0F25-09DE-ED1E-611AFD9D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92700-137C-26BB-808F-836AAAE0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AB2569-DBB5-345B-2C7B-91BDC782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67024-8D81-46C2-BDD8-6AAA48CEBC9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924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737C6E-B225-B535-18FB-0D7768D8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E2CD6-7ED9-7D08-ED95-CB575277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050A3-0C16-A7B0-19D5-7E709A0B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C69E4-87C1-4ABB-A869-8455DCD3B67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4041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34ACF0-27AD-B11E-21AC-15D3A5AF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323D7-F440-8C75-6AE8-92A3E7F2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878A7-FF84-2943-06F2-25C6E2B1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47F0-50F8-4F69-A9AC-5CA4B34ABF2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648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481B8A-AC65-E1A3-8D36-10DF1C8D8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9604065-133F-CFE0-ED54-E2867FF7CF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CD52D2-007D-4D95-9F96-09DBD8C08C15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F662F4A-5FDB-CC35-3C63-A517D5E90E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3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F7C5741-9370-4574-B55A-73FC7798A1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894634E-95F9-027B-341A-E79D320D5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8D6D24-F756-4DD2-90A5-7F1A513D0255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C8A7938C-573D-07BB-D1F2-92A994D71DB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4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A6FF9C-963A-284D-9ED5-98FA290F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6DD3F8-7E84-C220-C7C9-B36E2D72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A56BE6-76C2-6A97-AA04-7CC5B906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9BE01-EADD-478B-8E0A-8CA2CBFB0DA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05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3372D-D38E-57C0-0628-2859CD7A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681406-88AB-731A-668F-B84961F5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1793E8-73E9-2CD7-B7B6-3D638FDF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E2E64-3D10-45C9-BF58-F9F7626DE6E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05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5B898B7-BD39-2D8D-B978-C7FFA93E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5E5B99C-58E2-414A-D69B-4FE34FB2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FB6FDDB-7A97-4170-80D7-E5AE26DD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5B8C-FC73-487F-AEE5-08412B2E96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38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4DC14A21-308E-B594-E4F9-96A77B44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484B0DC8-2360-1148-E6E2-8E156BCF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FA3E3787-57CE-E2D8-E13D-F325246E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2C3F-A259-4893-91DD-49B38C07B8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85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3A8178F-8149-9A1A-9D1C-A94CBA81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9695E4D0-A87B-E336-3EB6-46603C73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C69182B-A85B-F8FE-A816-98BBFACD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68150-A79E-458F-8636-F5C4FB65B88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930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1D21D1F-13F1-FD69-49E5-3DD0B5B0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E37A91F1-0C30-FE52-32CC-5C5B53CF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01C175A-FE78-A6E6-9C71-E67B834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456E5-15D5-41AA-8592-75224D6BEC9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908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FACB4D2-4848-6881-70D9-DC7F96B0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C50C0F9-C235-A996-0DEC-9CF255B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140B9E2-60E1-FF4C-0EEC-65B11E2F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15F7-8F6A-4AE0-85C7-86945E73F81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291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77B7554-A9D4-A85F-65EE-D75B09F3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1565C21-81F4-23E0-AE14-DE8A04F8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E974E66-BFA9-1232-C3C9-6A84A974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46E8D-5A46-44DA-B9AC-59FE7E3429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4928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5C22698-3E69-CF38-C223-AB0FEECF58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D4C102B1-0FF5-5767-775F-B8751CCFC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4A6539-EB45-BA89-DE43-39B637DE8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C074A7-B53F-EF03-B4E2-85C8539DC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F09DA6-419F-F2FF-536D-036F920D6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136D7EE-6688-416E-A6D7-887417D80B8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64" r:id="rId1"/>
    <p:sldLayoutId id="2147489565" r:id="rId2"/>
    <p:sldLayoutId id="2147489566" r:id="rId3"/>
    <p:sldLayoutId id="2147489567" r:id="rId4"/>
    <p:sldLayoutId id="2147489568" r:id="rId5"/>
    <p:sldLayoutId id="2147489569" r:id="rId6"/>
    <p:sldLayoutId id="2147489570" r:id="rId7"/>
    <p:sldLayoutId id="2147489571" r:id="rId8"/>
    <p:sldLayoutId id="2147489572" r:id="rId9"/>
    <p:sldLayoutId id="2147489573" r:id="rId10"/>
    <p:sldLayoutId id="2147489574" r:id="rId11"/>
    <p:sldLayoutId id="2147489575" r:id="rId12"/>
    <p:sldLayoutId id="214748957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685D97-8FDD-E54E-D87D-9F53902ED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1709648" y="755452"/>
            <a:ext cx="57247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3 CuadroTexto">
            <a:extLst>
              <a:ext uri="{FF2B5EF4-FFF2-40B4-BE49-F238E27FC236}">
                <a16:creationId xmlns:a16="http://schemas.microsoft.com/office/drawing/2014/main" id="{6877C187-10E4-D642-3C92-94C4685A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10138"/>
            <a:ext cx="8013700" cy="354012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1700" b="1">
                <a:latin typeface="Comic Sans MS" panose="030F0702030302020204" pitchFamily="66" charset="0"/>
              </a:rPr>
              <a:t>COMUNIDAD PARROQUIAL CRISTO REDENTOR –VALLADOLID</a:t>
            </a:r>
          </a:p>
        </p:txBody>
      </p:sp>
      <p:sp>
        <p:nvSpPr>
          <p:cNvPr id="8195" name="2 Subtítulo">
            <a:extLst>
              <a:ext uri="{FF2B5EF4-FFF2-40B4-BE49-F238E27FC236}">
                <a16:creationId xmlns:a16="http://schemas.microsoft.com/office/drawing/2014/main" id="{028393E0-DE78-0C0A-BB49-F33DC1D5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175" y="381000"/>
            <a:ext cx="4392613" cy="576263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DOMINGO, DÍA DEL SEÑOR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sp>
        <p:nvSpPr>
          <p:cNvPr id="4101" name="2 Subtítulo">
            <a:extLst>
              <a:ext uri="{FF2B5EF4-FFF2-40B4-BE49-F238E27FC236}">
                <a16:creationId xmlns:a16="http://schemas.microsoft.com/office/drawing/2014/main" id="{8ED7A08B-FEC4-826A-C1DB-3461C1CE8ED9}"/>
              </a:ext>
            </a:extLst>
          </p:cNvPr>
          <p:cNvSpPr txBox="1">
            <a:spLocks/>
          </p:cNvSpPr>
          <p:nvPr/>
        </p:nvSpPr>
        <p:spPr bwMode="auto">
          <a:xfrm>
            <a:off x="301625" y="56610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3215A4-59E2-260E-D198-6A440EF9FE47}"/>
              </a:ext>
            </a:extLst>
          </p:cNvPr>
          <p:cNvSpPr txBox="1"/>
          <p:nvPr/>
        </p:nvSpPr>
        <p:spPr>
          <a:xfrm rot="20719755">
            <a:off x="86953" y="595227"/>
            <a:ext cx="4044965" cy="76944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221088"/>
            <a:ext cx="2781623" cy="23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D1A0EE7-D81C-9D2E-8716-C487928FF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575249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339933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TE PUEDO DAR</a:t>
            </a:r>
            <a:endParaRPr lang="es-ES" altLang="es-ES" sz="36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82E877E-8843-6173-0E98-7BBF63D9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59A3CD33-7C9E-4F3E-7A51-E87D617B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473C7DF7-F65F-7F1B-3AB2-2DDE7F21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B24A348B-001D-0E96-5496-524D1397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413"/>
            <a:ext cx="3093294" cy="17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414713" y="4076700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8" y="968376"/>
            <a:ext cx="50380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316E00FD-1B1F-00C1-3F18-774D76E5F0B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que estás en el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Danos hoy nuestro         de cada día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 dirty="0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0C6A38D0-7C7A-8562-A9F0-1D22E086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913" y="2133600"/>
            <a:ext cx="3067050" cy="272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7703EB00-5E53-BD7A-7CB7-EC5250BA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A99A26CA-9D4C-2557-43B9-A22A9957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A03C842F-1ABA-C41A-4EEB-73874260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0350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A54BF-72F1-9D0C-2B89-151E7D270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658663F0-C208-E272-7036-CF7AB00E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E96059A-2B55-E611-2430-CC9BDBA4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F08BB0F-8535-C0AC-68C6-409A3AF69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CF2EE04-A752-062E-339B-30F7E3CF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314FF39B-73FE-73D8-2F66-64C75286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BE12EE9B-C4FF-EABD-42A2-8AA5F500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D3DB3572-1181-54EC-D387-573CEC63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cap="small" dirty="0">
                <a:solidFill>
                  <a:srgbClr val="339933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200" b="1" u="sng" cap="small" dirty="0">
                <a:solidFill>
                  <a:srgbClr val="339933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68" y="980728"/>
            <a:ext cx="5040944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24" y="1628800"/>
            <a:ext cx="3682188" cy="25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32656"/>
            <a:ext cx="8434791" cy="6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37F486D8-E49F-C9DF-83ED-418DF6614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3453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2">
            <a:extLst>
              <a:ext uri="{FF2B5EF4-FFF2-40B4-BE49-F238E27FC236}">
                <a16:creationId xmlns:a16="http://schemas.microsoft.com/office/drawing/2014/main" id="{3F87ED1E-0B90-5C5F-E775-2AE04DCC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429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V del TIEMPO ORDINARIO</a:t>
            </a:r>
          </a:p>
        </p:txBody>
      </p:sp>
      <p:sp>
        <p:nvSpPr>
          <p:cNvPr id="12291" name="CuadroTexto 1">
            <a:extLst>
              <a:ext uri="{FF2B5EF4-FFF2-40B4-BE49-F238E27FC236}">
                <a16:creationId xmlns:a16="http://schemas.microsoft.com/office/drawing/2014/main" id="{5AEB2383-200C-423F-029C-546FA9DF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965795"/>
            <a:ext cx="1329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_tradnl" altLang="es-ES" sz="2000" b="1" dirty="0">
                <a:latin typeface="Comic Sans MS" panose="030F0702030302020204" pitchFamily="66" charset="0"/>
              </a:rPr>
              <a:t>M</a:t>
            </a:r>
            <a:r>
              <a:rPr lang="es-ES" altLang="es-ES" sz="2000" b="1" dirty="0">
                <a:latin typeface="Comic Sans MS" panose="030F0702030302020204" pitchFamily="66" charset="0"/>
              </a:rPr>
              <a:t>ateo, 5</a:t>
            </a:r>
          </a:p>
        </p:txBody>
      </p:sp>
      <p:sp>
        <p:nvSpPr>
          <p:cNvPr id="12292" name="CuadroTexto 7">
            <a:extLst>
              <a:ext uri="{FF2B5EF4-FFF2-40B4-BE49-F238E27FC236}">
                <a16:creationId xmlns:a16="http://schemas.microsoft.com/office/drawing/2014/main" id="{347B767F-F2E1-1263-4FA5-83D8047E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318" y="692696"/>
            <a:ext cx="7920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200" b="1" dirty="0">
                <a:solidFill>
                  <a:srgbClr val="241F1F"/>
                </a:solidFill>
                <a:latin typeface="Comic Sans MS" panose="030F0702030302020204" pitchFamily="66" charset="0"/>
              </a:rPr>
              <a:t>“Vosotros sois la luz del mundo.”</a:t>
            </a:r>
            <a:endParaRPr lang="es-ES" altLang="es-ES" sz="32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Jubileo de la Misericordia - Para que tengan vida">
            <a:extLst>
              <a:ext uri="{FF2B5EF4-FFF2-40B4-BE49-F238E27FC236}">
                <a16:creationId xmlns:a16="http://schemas.microsoft.com/office/drawing/2014/main" id="{EA42DBC6-13AC-10C9-4982-BC030C94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96" y="1417717"/>
            <a:ext cx="6653371" cy="40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76156C-1371-CF94-E612-C103480B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6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C1574E18-03A8-4A12-2FA8-954FBB10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71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toma mi vida nueva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antes de que la espera desgaste años en mí.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Estoy dispuesto a lo que quieras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 importa lo que sea;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Tú llámame a servir...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lang="es-ES" altLang="es-E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1" name="6 CuadroTexto">
            <a:extLst>
              <a:ext uri="{FF2B5EF4-FFF2-40B4-BE49-F238E27FC236}">
                <a16:creationId xmlns:a16="http://schemas.microsoft.com/office/drawing/2014/main" id="{C09850AC-0F23-48FF-A1EA-7CD8EF8B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27652" name="Imagen 1">
            <a:extLst>
              <a:ext uri="{FF2B5EF4-FFF2-40B4-BE49-F238E27FC236}">
                <a16:creationId xmlns:a16="http://schemas.microsoft.com/office/drawing/2014/main" id="{2679D25E-DF4E-025C-C530-00184A44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3 CuadroTexto">
            <a:extLst>
              <a:ext uri="{FF2B5EF4-FFF2-40B4-BE49-F238E27FC236}">
                <a16:creationId xmlns:a16="http://schemas.microsoft.com/office/drawing/2014/main" id="{B360B2D1-70CF-BDC0-19FF-6AFD81D2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ALMA MISIONERA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Rectángulo">
            <a:extLst>
              <a:ext uri="{FF2B5EF4-FFF2-40B4-BE49-F238E27FC236}">
                <a16:creationId xmlns:a16="http://schemas.microsoft.com/office/drawing/2014/main" id="{5C900F0D-EF14-4EA3-BE1D-BFDC114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77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 sincero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para gritar sin miedo, tu grandeza Señor.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Tendré mis manos sin cansancio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tu historia entre mis labios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fuerza en la oración...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675" name="6 CuadroTexto">
            <a:extLst>
              <a:ext uri="{FF2B5EF4-FFF2-40B4-BE49-F238E27FC236}">
                <a16:creationId xmlns:a16="http://schemas.microsoft.com/office/drawing/2014/main" id="{8D0B10CA-57E9-FBBA-0C0E-13D69B02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8676" name="Imagen 1">
            <a:extLst>
              <a:ext uri="{FF2B5EF4-FFF2-40B4-BE49-F238E27FC236}">
                <a16:creationId xmlns:a16="http://schemas.microsoft.com/office/drawing/2014/main" id="{7AFADF22-E5F5-D7FF-1BBB-AFC2C48D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Rectángulo">
            <a:extLst>
              <a:ext uri="{FF2B5EF4-FFF2-40B4-BE49-F238E27FC236}">
                <a16:creationId xmlns:a16="http://schemas.microsoft.com/office/drawing/2014/main" id="{896A03F3-BC3F-4967-9369-EF0C37DE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6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así, en marcha iré cantando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por calles predicando lo bello que es tu amor.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tengo alma misionera,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condúceme a la tierra que tenga sed de Dios.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699" name="6 CuadroTexto">
            <a:extLst>
              <a:ext uri="{FF2B5EF4-FFF2-40B4-BE49-F238E27FC236}">
                <a16:creationId xmlns:a16="http://schemas.microsoft.com/office/drawing/2014/main" id="{4441C841-020C-2202-68FB-C31884F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9700" name="Imagen 1">
            <a:extLst>
              <a:ext uri="{FF2B5EF4-FFF2-40B4-BE49-F238E27FC236}">
                <a16:creationId xmlns:a16="http://schemas.microsoft.com/office/drawing/2014/main" id="{C97736F5-6926-8EEE-AC41-9449945D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74F6318-BC8B-9B6F-9904-CA89C498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NADA NOS SEPARARÁ</a:t>
            </a:r>
            <a:endParaRPr lang="es-ES" altLang="es-ES" sz="3600" b="1" dirty="0">
              <a:solidFill>
                <a:srgbClr val="339933"/>
              </a:solidFill>
            </a:endParaRPr>
          </a:p>
        </p:txBody>
      </p:sp>
      <p:sp>
        <p:nvSpPr>
          <p:cNvPr id="35843" name="Rectángulo 7">
            <a:extLst>
              <a:ext uri="{FF2B5EF4-FFF2-40B4-BE49-F238E27FC236}">
                <a16:creationId xmlns:a16="http://schemas.microsoft.com/office/drawing/2014/main" id="{DE9E1495-E9E4-666E-7613-CD9C79E4A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460500"/>
            <a:ext cx="9001126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pic>
        <p:nvPicPr>
          <p:cNvPr id="35844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66574D5-8212-4867-9C8C-6E93DABB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corazon-imagen-animada-0861">
            <a:extLst>
              <a:ext uri="{FF2B5EF4-FFF2-40B4-BE49-F238E27FC236}">
                <a16:creationId xmlns:a16="http://schemas.microsoft.com/office/drawing/2014/main" id="{94CB29A6-B869-4203-5A5D-730C473DC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F75E143B-C36B-5275-3C6B-0A00EF48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41EC0CF6-570C-1309-F76B-5EF59ADC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155AA22-A00D-A0C3-3FDB-5DC12A2A0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69036551-2E6E-AAC0-0D47-012EF039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F1ADC42-93E1-8986-BC63-C848D47A8B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1CDDE78-010F-1133-2040-EF5A7F122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9D4D50E0-DB4C-2C30-7B99-A1983CDA5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0AB9B046-0226-C9FE-D857-32DB7E1B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03AEE1ED-8183-71D4-CA70-28BBEBCD2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DDBF6C0B-15E1-CDA5-B702-D4EF221C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765175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600" b="1" dirty="0"/>
              <a:t>							      </a:t>
            </a:r>
            <a:endParaRPr lang="es-ES" altLang="es-ES" sz="1600" i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600" b="1" dirty="0">
                <a:latin typeface="Comic Sans MS" panose="030F0702030302020204" pitchFamily="66" charset="0"/>
              </a:rPr>
              <a:t>¡Qué suerte es tener un corazón sin puertas!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600" b="1" dirty="0">
                <a:latin typeface="Comic Sans MS" panose="030F0702030302020204" pitchFamily="66" charset="0"/>
              </a:rPr>
              <a:t>¡Qué suerte es tener las manos siempre abiertas!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Manos abiertas, para estrechar las de un amigo.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Manos abiertas, para ayudar en el camino.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s-ES" altLang="es-ES" sz="2600" b="1" dirty="0">
                <a:latin typeface="Comic Sans MS" panose="030F0702030302020204" pitchFamily="66" charset="0"/>
              </a:rPr>
              <a:t>¡Qué suerte es tener un corazón sin puertas!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600" b="1" dirty="0">
                <a:latin typeface="Comic Sans MS" panose="030F0702030302020204" pitchFamily="66" charset="0"/>
              </a:rPr>
              <a:t>¡Qué suerte es tener las manos siempre abiertas!</a:t>
            </a:r>
          </a:p>
        </p:txBody>
      </p:sp>
      <p:sp>
        <p:nvSpPr>
          <p:cNvPr id="33795" name="1 CuadroTexto">
            <a:extLst>
              <a:ext uri="{FF2B5EF4-FFF2-40B4-BE49-F238E27FC236}">
                <a16:creationId xmlns:a16="http://schemas.microsoft.com/office/drawing/2014/main" id="{F22C0A24-9897-89D2-6F67-03A0018F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19063"/>
            <a:ext cx="489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MANOS ABIERTAS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Picture 2" descr="colorado este curso casi que está">
            <a:extLst>
              <a:ext uri="{FF2B5EF4-FFF2-40B4-BE49-F238E27FC236}">
                <a16:creationId xmlns:a16="http://schemas.microsoft.com/office/drawing/2014/main" id="{4FD5ACB3-70A9-B6B4-F2F5-BA87F356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773238"/>
            <a:ext cx="22875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D6D5D010-35E8-01A2-17A7-7B695E13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3" name="1 Título">
            <a:extLst>
              <a:ext uri="{FF2B5EF4-FFF2-40B4-BE49-F238E27FC236}">
                <a16:creationId xmlns:a16="http://schemas.microsoft.com/office/drawing/2014/main" id="{DF899C6B-8D1F-59BF-4060-F3DC70DE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1BE180C-1D98-EA59-B587-8CAC67706FFE}"/>
              </a:ext>
            </a:extLst>
          </p:cNvPr>
          <p:cNvSpPr txBox="1">
            <a:spLocks/>
          </p:cNvSpPr>
          <p:nvPr/>
        </p:nvSpPr>
        <p:spPr bwMode="auto">
          <a:xfrm>
            <a:off x="446088" y="566102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1028" name="Picture 4" descr="corazon-imagen-animada-0879">
            <a:extLst>
              <a:ext uri="{FF2B5EF4-FFF2-40B4-BE49-F238E27FC236}">
                <a16:creationId xmlns:a16="http://schemas.microsoft.com/office/drawing/2014/main" id="{FE3C6421-212E-2571-AC22-3B211476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1996D07A-76CE-B41C-A398-17B0EFFD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>
            <a:extLst>
              <a:ext uri="{FF2B5EF4-FFF2-40B4-BE49-F238E27FC236}">
                <a16:creationId xmlns:a16="http://schemas.microsoft.com/office/drawing/2014/main" id="{82DC7410-F888-0AA6-42D3-0E435FE4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111E47-5C2F-5AFD-0D8C-EDFBB036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760" y="764704"/>
            <a:ext cx="403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32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V DOMINGO DEL TIEMPO ORDINARIO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70D479-3D4E-5875-14AA-8D10005C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4" y="1052736"/>
            <a:ext cx="4885905" cy="357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4689B9-1E68-4598-9C2B-66A01EFC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42716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E162D2-6515-FA3E-889C-7E16C541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12" y="3329136"/>
            <a:ext cx="4069589" cy="30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FC7E6A8-5C85-6A3D-F161-961945197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1052513"/>
            <a:ext cx="8507412" cy="46799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bendecimos, te adoramos,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Hijo único,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EEA5BAC-74C1-5110-E53A-B1A7AA93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6 CuadroTexto">
            <a:extLst>
              <a:ext uri="{FF2B5EF4-FFF2-40B4-BE49-F238E27FC236}">
                <a16:creationId xmlns:a16="http://schemas.microsoft.com/office/drawing/2014/main" id="{5DBAEAEB-EBC4-2239-C077-910927F0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0245" name="Imagen 5" descr="Bautismo del Señor | SSCC">
            <a:extLst>
              <a:ext uri="{FF2B5EF4-FFF2-40B4-BE49-F238E27FC236}">
                <a16:creationId xmlns:a16="http://schemas.microsoft.com/office/drawing/2014/main" id="{9FC70782-D98C-A6A1-CECF-8F1E0DD0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221163"/>
            <a:ext cx="2165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D1F770A-0573-A38D-8678-2C9B753854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8507412" cy="51117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con el Espíritu Santo en la gloria de Dios Padre.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</a:rPr>
              <a:t>Amén.</a:t>
            </a:r>
            <a:endParaRPr lang="es-ES_tradnl" altLang="es-ES" sz="2200" b="1" dirty="0">
              <a:latin typeface="Comic Sans MS" panose="030F0702030302020204" pitchFamily="66" charset="0"/>
            </a:endParaRPr>
          </a:p>
        </p:txBody>
      </p:sp>
      <p:sp>
        <p:nvSpPr>
          <p:cNvPr id="11267" name="6 CuadroTexto">
            <a:extLst>
              <a:ext uri="{FF2B5EF4-FFF2-40B4-BE49-F238E27FC236}">
                <a16:creationId xmlns:a16="http://schemas.microsoft.com/office/drawing/2014/main" id="{4AD35215-1478-C152-7CB3-FF577A7D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1268" name="Imagen 4" descr="Bautismo del Señor | SSCC">
            <a:extLst>
              <a:ext uri="{FF2B5EF4-FFF2-40B4-BE49-F238E27FC236}">
                <a16:creationId xmlns:a16="http://schemas.microsoft.com/office/drawing/2014/main" id="{7510539A-46CA-3281-A0CF-F46D7AA5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640138"/>
            <a:ext cx="23336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277785F-812E-1F3A-E0E3-96222A6F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9802"/>
            <a:ext cx="8229600" cy="871537"/>
          </a:xfrm>
        </p:spPr>
        <p:txBody>
          <a:bodyPr/>
          <a:lstStyle/>
          <a:p>
            <a:pPr eaLnBrk="1" hangingPunct="1"/>
            <a:r>
              <a:rPr lang="es-ES_tradnl" altLang="es-ES" sz="44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4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62E704F8-F88D-BBEC-2252-ADEC2C73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573463"/>
            <a:ext cx="3054350" cy="2563812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30EF47-E499-85EB-A203-6DEE782078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545"/>
            <a:ext cx="856773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 Isaías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SALMO: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El justo brilla en las tinieblas como una luz.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san Pablo a los Corintios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D08C51-A655-E398-3603-8A2B903B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09083"/>
            <a:ext cx="3889375" cy="993775"/>
          </a:xfrm>
        </p:spPr>
        <p:txBody>
          <a:bodyPr/>
          <a:lstStyle/>
          <a:p>
            <a:pPr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CRISTO VIVE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2F9907-D72B-6948-49B6-DF063EF556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8820150" cy="4146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Ale-luya, </a:t>
            </a:r>
            <a:r>
              <a:rPr lang="es-ES" altLang="es-ES" sz="2800" dirty="0" err="1">
                <a:latin typeface="Comic Sans MS" panose="030F0702030302020204" pitchFamily="66" charset="0"/>
              </a:rPr>
              <a:t>Alelu</a:t>
            </a:r>
            <a:r>
              <a:rPr lang="es-ES" altLang="es-ES" sz="2800" dirty="0">
                <a:latin typeface="Comic Sans MS" panose="030F0702030302020204" pitchFamily="66" charset="0"/>
              </a:rPr>
              <a:t>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2800" dirty="0" err="1">
                <a:latin typeface="Comic Sans MS" panose="030F0702030302020204" pitchFamily="66" charset="0"/>
              </a:rPr>
              <a:t>lu</a:t>
            </a:r>
            <a:r>
              <a:rPr lang="es-ES" altLang="es-ES" sz="2800" dirty="0">
                <a:latin typeface="Comic Sans MS" panose="030F0702030302020204" pitchFamily="66" charset="0"/>
              </a:rPr>
              <a:t> - ya.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Kamiano » ¿Dónde habita el Resucitado?">
            <a:extLst>
              <a:ext uri="{FF2B5EF4-FFF2-40B4-BE49-F238E27FC236}">
                <a16:creationId xmlns:a16="http://schemas.microsoft.com/office/drawing/2014/main" id="{F7143B4B-4F25-B9D3-ADC3-8C2ADFB20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11350" r="2834" b="9051"/>
          <a:stretch/>
        </p:blipFill>
        <p:spPr bwMode="auto">
          <a:xfrm>
            <a:off x="1979712" y="2708920"/>
            <a:ext cx="4968552" cy="40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2">
            <a:extLst>
              <a:ext uri="{FF2B5EF4-FFF2-40B4-BE49-F238E27FC236}">
                <a16:creationId xmlns:a16="http://schemas.microsoft.com/office/drawing/2014/main" id="{3F87ED1E-0B90-5C5F-E775-2AE04DCC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429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V del TIEMPO ORDINARIO</a:t>
            </a:r>
          </a:p>
        </p:txBody>
      </p:sp>
      <p:sp>
        <p:nvSpPr>
          <p:cNvPr id="12291" name="CuadroTexto 1">
            <a:extLst>
              <a:ext uri="{FF2B5EF4-FFF2-40B4-BE49-F238E27FC236}">
                <a16:creationId xmlns:a16="http://schemas.microsoft.com/office/drawing/2014/main" id="{5AEB2383-200C-423F-029C-546FA9DF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965795"/>
            <a:ext cx="1329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_tradnl" altLang="es-ES" sz="2000" b="1" dirty="0">
                <a:latin typeface="Comic Sans MS" panose="030F0702030302020204" pitchFamily="66" charset="0"/>
              </a:rPr>
              <a:t>M</a:t>
            </a:r>
            <a:r>
              <a:rPr lang="es-ES" altLang="es-ES" sz="2000" b="1" dirty="0">
                <a:latin typeface="Comic Sans MS" panose="030F0702030302020204" pitchFamily="66" charset="0"/>
              </a:rPr>
              <a:t>ateo, 5</a:t>
            </a:r>
          </a:p>
        </p:txBody>
      </p:sp>
      <p:sp>
        <p:nvSpPr>
          <p:cNvPr id="12292" name="CuadroTexto 7">
            <a:extLst>
              <a:ext uri="{FF2B5EF4-FFF2-40B4-BE49-F238E27FC236}">
                <a16:creationId xmlns:a16="http://schemas.microsoft.com/office/drawing/2014/main" id="{347B767F-F2E1-1263-4FA5-83D8047E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318" y="692696"/>
            <a:ext cx="7920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200" b="1" dirty="0">
                <a:solidFill>
                  <a:srgbClr val="241F1F"/>
                </a:solidFill>
                <a:latin typeface="Comic Sans MS" panose="030F0702030302020204" pitchFamily="66" charset="0"/>
              </a:rPr>
              <a:t>“Vosotros sois la luz del mundo.”</a:t>
            </a:r>
            <a:endParaRPr lang="es-ES" altLang="es-ES" sz="32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Jubileo de la Misericordia - Para que tengan vida">
            <a:extLst>
              <a:ext uri="{FF2B5EF4-FFF2-40B4-BE49-F238E27FC236}">
                <a16:creationId xmlns:a16="http://schemas.microsoft.com/office/drawing/2014/main" id="{EA42DBC6-13AC-10C9-4982-BC030C94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96" y="1417717"/>
            <a:ext cx="6653371" cy="40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76156C-1371-CF94-E612-C103480B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12104</TotalTime>
  <Words>1496</Words>
  <Application>Microsoft Office PowerPoint</Application>
  <PresentationFormat>Presentación en pantalla (4:3)</PresentationFormat>
  <Paragraphs>277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6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Gabriola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CRISTO VIVE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957</cp:revision>
  <dcterms:created xsi:type="dcterms:W3CDTF">2008-10-09T14:11:57Z</dcterms:created>
  <dcterms:modified xsi:type="dcterms:W3CDTF">2023-01-29T19:50:12Z</dcterms:modified>
</cp:coreProperties>
</file>