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3"/>
  </p:notesMasterIdLst>
  <p:sldIdLst>
    <p:sldId id="1301" r:id="rId2"/>
    <p:sldId id="1278" r:id="rId3"/>
    <p:sldId id="1387" r:id="rId4"/>
    <p:sldId id="890" r:id="rId5"/>
    <p:sldId id="260" r:id="rId6"/>
    <p:sldId id="1299" r:id="rId7"/>
    <p:sldId id="415" r:id="rId8"/>
    <p:sldId id="339" r:id="rId9"/>
    <p:sldId id="1289" r:id="rId10"/>
    <p:sldId id="1023" r:id="rId11"/>
    <p:sldId id="764" r:id="rId12"/>
    <p:sldId id="1383" r:id="rId13"/>
    <p:sldId id="1336" r:id="rId14"/>
    <p:sldId id="1277" r:id="rId15"/>
    <p:sldId id="347" r:id="rId16"/>
    <p:sldId id="1028" r:id="rId17"/>
    <p:sldId id="348" r:id="rId18"/>
    <p:sldId id="349" r:id="rId19"/>
    <p:sldId id="1374" r:id="rId20"/>
    <p:sldId id="1376" r:id="rId21"/>
    <p:sldId id="766" r:id="rId22"/>
    <p:sldId id="1384" r:id="rId23"/>
    <p:sldId id="1302" r:id="rId24"/>
    <p:sldId id="1303" r:id="rId25"/>
    <p:sldId id="1304" r:id="rId26"/>
    <p:sldId id="1386" r:id="rId27"/>
    <p:sldId id="744" r:id="rId28"/>
    <p:sldId id="1032" r:id="rId29"/>
    <p:sldId id="1290" r:id="rId30"/>
    <p:sldId id="1291" r:id="rId31"/>
    <p:sldId id="699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03/03/2023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796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4860032" y="1844824"/>
            <a:ext cx="3814915" cy="2687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9252520" y="5360965"/>
            <a:ext cx="55106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684568" y="74083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  <p:sp>
        <p:nvSpPr>
          <p:cNvPr id="9" name="30 Rectángulo">
            <a:extLst>
              <a:ext uri="{FF2B5EF4-FFF2-40B4-BE49-F238E27FC236}">
                <a16:creationId xmlns:a16="http://schemas.microsoft.com/office/drawing/2014/main" id="{C7D8D4E3-68ED-ED91-7B76-1D1190331DE2}"/>
              </a:ext>
            </a:extLst>
          </p:cNvPr>
          <p:cNvSpPr/>
          <p:nvPr/>
        </p:nvSpPr>
        <p:spPr bwMode="auto">
          <a:xfrm>
            <a:off x="1477903" y="1086588"/>
            <a:ext cx="316767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1.200,00 €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10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2.095,50 €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12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2.612,50 €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5.908,00 €</a:t>
            </a:r>
          </a:p>
        </p:txBody>
      </p:sp>
      <p:pic>
        <p:nvPicPr>
          <p:cNvPr id="10" name="Picture 2" descr="Manos Unidas - Campaña 2023 - Frenar la desigualdad está en tus manos">
            <a:extLst>
              <a:ext uri="{FF2B5EF4-FFF2-40B4-BE49-F238E27FC236}">
                <a16:creationId xmlns:a16="http://schemas.microsoft.com/office/drawing/2014/main" id="{752460FD-D90C-8F87-BC3E-B350A686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" y="1086588"/>
            <a:ext cx="1471970" cy="45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D17F53A-1CBE-A930-CE8E-B8FB5B50921B}"/>
              </a:ext>
            </a:extLst>
          </p:cNvPr>
          <p:cNvSpPr/>
          <p:nvPr/>
        </p:nvSpPr>
        <p:spPr>
          <a:xfrm>
            <a:off x="133199" y="1086588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5 0.00301 L -0.51823 0.0432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069 L -0.57691 -0.025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890954"/>
            <a:ext cx="3168625" cy="28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60350"/>
            <a:ext cx="69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429000"/>
            <a:ext cx="3540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6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5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53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28D57BA-D04F-4BF2-B266-AEEE751B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6" y="2887663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2" y="548680"/>
            <a:ext cx="3627663" cy="20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8187"/>
            <a:ext cx="1426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Mateo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851" y="147409"/>
            <a:ext cx="72338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Su rostro resplandecía como el sol.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estrella-imagen-animada-0093">
            <a:extLst>
              <a:ext uri="{FF2B5EF4-FFF2-40B4-BE49-F238E27FC236}">
                <a16:creationId xmlns:a16="http://schemas.microsoft.com/office/drawing/2014/main" id="{C1702168-F5DE-4B72-A8F8-5135BF4E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94" y="4077072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0 Rectángulo">
            <a:extLst>
              <a:ext uri="{FF2B5EF4-FFF2-40B4-BE49-F238E27FC236}">
                <a16:creationId xmlns:a16="http://schemas.microsoft.com/office/drawing/2014/main" id="{DA8B16A6-4F62-8868-0F10-90A3E0FA7315}"/>
              </a:ext>
            </a:extLst>
          </p:cNvPr>
          <p:cNvSpPr/>
          <p:nvPr/>
        </p:nvSpPr>
        <p:spPr bwMode="auto">
          <a:xfrm>
            <a:off x="1692362" y="1196752"/>
            <a:ext cx="31676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1.200,00 €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10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2.095,50 €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12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2.612,50 €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5.908,00 €</a:t>
            </a:r>
          </a:p>
        </p:txBody>
      </p:sp>
      <p:pic>
        <p:nvPicPr>
          <p:cNvPr id="3" name="Picture 2" descr="Manos Unidas - Campaña 2023 - Frenar la desigualdad está en tus manos">
            <a:extLst>
              <a:ext uri="{FF2B5EF4-FFF2-40B4-BE49-F238E27FC236}">
                <a16:creationId xmlns:a16="http://schemas.microsoft.com/office/drawing/2014/main" id="{9E1A8438-AE50-13CF-853E-AB82263F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8" y="1196752"/>
            <a:ext cx="1471970" cy="45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323D293-C6BC-DA07-04A3-515B8532BF37}"/>
              </a:ext>
            </a:extLst>
          </p:cNvPr>
          <p:cNvSpPr/>
          <p:nvPr/>
        </p:nvSpPr>
        <p:spPr>
          <a:xfrm>
            <a:off x="347658" y="1196752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creo en ti: José Antonio Pagola, evangelio 24 de febrero de 2013, 2  Cuaresma (C), Lucas 9, 28-36">
            <a:extLst>
              <a:ext uri="{FF2B5EF4-FFF2-40B4-BE49-F238E27FC236}">
                <a16:creationId xmlns:a16="http://schemas.microsoft.com/office/drawing/2014/main" id="{5C2BE2AE-2295-5446-0353-70A42653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00" y="908720"/>
            <a:ext cx="3747532" cy="52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strella-imagen-animada-0093">
            <a:extLst>
              <a:ext uri="{FF2B5EF4-FFF2-40B4-BE49-F238E27FC236}">
                <a16:creationId xmlns:a16="http://schemas.microsoft.com/office/drawing/2014/main" id="{DB2E66EF-F727-C2CC-089C-EBD8047C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3" y="977677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3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COMO EL PADRE ME AMÓ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el Padre me amó, yo os he amado.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Permaneced en mi amor,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permaneced en mi amor.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656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644650"/>
            <a:ext cx="5103812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 guardáis mis palabras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como hermanos os amáis,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compartiréis con alegría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el don de la fraternidad.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 os ponéis en camino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sirviendo siempre a la verdad,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fruto daréis en abundancia;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 amor se manifestará.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									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</a:t>
            </a: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Como el Padre me amó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yo os he amado.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Permaneced en mi amor,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permaneced en mi amor.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0"/>
            <a:ext cx="46894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veréis amor tan grande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como aquél que os mostré.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doy la vida por vosotros,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amad como yo os amé.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 hacéis lo que os mando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os queréis de corazón,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compartiréis mi pleno gozo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de amar como Él me amó.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</a:t>
            </a: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Como el Padre me amó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yo os he amado.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Permaneced en mi amor,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permaneced en mi amor.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984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0"/>
            <a:ext cx="46894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2BD0456-0773-43E8-8411-E92E6908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C92B561-97FD-40CB-94F2-83C6242B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32656"/>
            <a:ext cx="7697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 DOMINGO DE CUARESMA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4F392C-DF0B-3D6B-A71C-F0975524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6" y="1466837"/>
            <a:ext cx="5051456" cy="3672408"/>
          </a:xfrm>
          <a:prstGeom prst="rect">
            <a:avLst/>
          </a:prstGeom>
        </p:spPr>
      </p:pic>
      <p:pic>
        <p:nvPicPr>
          <p:cNvPr id="3" name="Imagen 2" descr="Imagen que contiene texto, persona, hombre, firmar&#10;&#10;Descripción generada automáticamente">
            <a:extLst>
              <a:ext uri="{FF2B5EF4-FFF2-40B4-BE49-F238E27FC236}">
                <a16:creationId xmlns:a16="http://schemas.microsoft.com/office/drawing/2014/main" id="{6659B35F-C87A-7925-546A-006F3D318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38" y="3573016"/>
            <a:ext cx="37528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91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Libro del Génesis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Que tu misericordia, Señor, venga sobre nosotros, como lo esperamos de ti.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san Pablo a Timoteo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076056" y="3799816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48" y="3834144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o en ti: José Antonio Pagola, evangelio 24 de febrero de 2013, 2  Cuaresma (C), Lucas 9, 28-36">
            <a:extLst>
              <a:ext uri="{FF2B5EF4-FFF2-40B4-BE49-F238E27FC236}">
                <a16:creationId xmlns:a16="http://schemas.microsoft.com/office/drawing/2014/main" id="{CE291826-63A9-CEB6-0AD8-DAD5B684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90" y="620688"/>
            <a:ext cx="4104455" cy="57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27" y="2745282"/>
            <a:ext cx="1635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Mateo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268502"/>
            <a:ext cx="3744416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Su rostro resplandecía como el sol.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estrella-imagen-animada-0093">
            <a:extLst>
              <a:ext uri="{FF2B5EF4-FFF2-40B4-BE49-F238E27FC236}">
                <a16:creationId xmlns:a16="http://schemas.microsoft.com/office/drawing/2014/main" id="{1842ADA7-A56C-4807-A591-4747535B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64" y="761652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" y="538083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 DOMINGO DE CUARESMA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8878</TotalTime>
  <Words>1397</Words>
  <Application>Microsoft Office PowerPoint</Application>
  <PresentationFormat>Presentación en pantalla (4:3)</PresentationFormat>
  <Paragraphs>270</Paragraphs>
  <Slides>31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Marisa  Fernando Velázquez</cp:lastModifiedBy>
  <cp:revision>806</cp:revision>
  <dcterms:created xsi:type="dcterms:W3CDTF">2008-10-09T14:11:57Z</dcterms:created>
  <dcterms:modified xsi:type="dcterms:W3CDTF">2023-03-03T21:40:13Z</dcterms:modified>
</cp:coreProperties>
</file>