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7252" r:id="rId1"/>
  </p:sldMasterIdLst>
  <p:notesMasterIdLst>
    <p:notesMasterId r:id="rId34"/>
  </p:notesMasterIdLst>
  <p:sldIdLst>
    <p:sldId id="1301" r:id="rId2"/>
    <p:sldId id="1278" r:id="rId3"/>
    <p:sldId id="1298" r:id="rId4"/>
    <p:sldId id="890" r:id="rId5"/>
    <p:sldId id="260" r:id="rId6"/>
    <p:sldId id="1299" r:id="rId7"/>
    <p:sldId id="415" r:id="rId8"/>
    <p:sldId id="339" r:id="rId9"/>
    <p:sldId id="1289" r:id="rId10"/>
    <p:sldId id="1023" r:id="rId11"/>
    <p:sldId id="764" r:id="rId12"/>
    <p:sldId id="1383" r:id="rId13"/>
    <p:sldId id="1336" r:id="rId14"/>
    <p:sldId id="1277" r:id="rId15"/>
    <p:sldId id="347" r:id="rId16"/>
    <p:sldId id="1028" r:id="rId17"/>
    <p:sldId id="348" r:id="rId18"/>
    <p:sldId id="349" r:id="rId19"/>
    <p:sldId id="1374" r:id="rId20"/>
    <p:sldId id="1376" r:id="rId21"/>
    <p:sldId id="766" r:id="rId22"/>
    <p:sldId id="1387" r:id="rId23"/>
    <p:sldId id="1302" r:id="rId24"/>
    <p:sldId id="1303" r:id="rId25"/>
    <p:sldId id="1304" r:id="rId26"/>
    <p:sldId id="1388" r:id="rId27"/>
    <p:sldId id="1386" r:id="rId28"/>
    <p:sldId id="744" r:id="rId29"/>
    <p:sldId id="1032" r:id="rId30"/>
    <p:sldId id="1290" r:id="rId31"/>
    <p:sldId id="1291" r:id="rId32"/>
    <p:sldId id="699" r:id="rId33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FF"/>
    <a:srgbClr val="6600CC"/>
    <a:srgbClr val="9933FF"/>
    <a:srgbClr val="0000CC"/>
    <a:srgbClr val="006600"/>
    <a:srgbClr val="008000"/>
    <a:srgbClr val="F3F3F3"/>
    <a:srgbClr val="238D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086" autoAdjust="0"/>
    <p:restoredTop sz="95226" autoAdjust="0"/>
  </p:normalViewPr>
  <p:slideViewPr>
    <p:cSldViewPr>
      <p:cViewPr varScale="1">
        <p:scale>
          <a:sx n="73" d="100"/>
          <a:sy n="73" d="100"/>
        </p:scale>
        <p:origin x="1277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1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>
            <a:extLst>
              <a:ext uri="{FF2B5EF4-FFF2-40B4-BE49-F238E27FC236}">
                <a16:creationId xmlns:a16="http://schemas.microsoft.com/office/drawing/2014/main" id="{3E7249AA-26FB-4C9B-9456-BEF10719639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>
            <a:extLst>
              <a:ext uri="{FF2B5EF4-FFF2-40B4-BE49-F238E27FC236}">
                <a16:creationId xmlns:a16="http://schemas.microsoft.com/office/drawing/2014/main" id="{587200C0-550A-44CF-B29C-062D60A203B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D01840F3-3E8E-4736-8482-F0EC976C624E}" type="datetimeFigureOut">
              <a:rPr lang="es-ES"/>
              <a:pPr>
                <a:defRPr/>
              </a:pPr>
              <a:t>06/03/2023</a:t>
            </a:fld>
            <a:endParaRPr lang="es-ES"/>
          </a:p>
        </p:txBody>
      </p:sp>
      <p:sp>
        <p:nvSpPr>
          <p:cNvPr id="4" name="3 Marcador de imagen de diapositiva">
            <a:extLst>
              <a:ext uri="{FF2B5EF4-FFF2-40B4-BE49-F238E27FC236}">
                <a16:creationId xmlns:a16="http://schemas.microsoft.com/office/drawing/2014/main" id="{ADBF7500-4AC0-4B22-8938-5B042602448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>
            <a:extLst>
              <a:ext uri="{FF2B5EF4-FFF2-40B4-BE49-F238E27FC236}">
                <a16:creationId xmlns:a16="http://schemas.microsoft.com/office/drawing/2014/main" id="{4D161D7A-F11E-47DE-9F95-4F3FD825C8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5 Marcador de pie de página">
            <a:extLst>
              <a:ext uri="{FF2B5EF4-FFF2-40B4-BE49-F238E27FC236}">
                <a16:creationId xmlns:a16="http://schemas.microsoft.com/office/drawing/2014/main" id="{2B6EAF2A-EC67-4398-B13E-F4FBEB5A5DE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95834856-B113-4B13-8E64-716AA2B334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84308978-5115-4423-A784-6B3E954C65F9}" type="slidenum">
              <a:rPr lang="es-ES" altLang="es-ES"/>
              <a:pPr/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1 Marcador de imagen de diapositiva">
            <a:extLst>
              <a:ext uri="{FF2B5EF4-FFF2-40B4-BE49-F238E27FC236}">
                <a16:creationId xmlns:a16="http://schemas.microsoft.com/office/drawing/2014/main" id="{283BBA7E-8DAB-47C1-A398-15034FDB5BC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2 Marcador de notas">
            <a:extLst>
              <a:ext uri="{FF2B5EF4-FFF2-40B4-BE49-F238E27FC236}">
                <a16:creationId xmlns:a16="http://schemas.microsoft.com/office/drawing/2014/main" id="{0E96F336-C81E-455E-A869-1C786F7A232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altLang="es-ES"/>
          </a:p>
        </p:txBody>
      </p:sp>
      <p:sp>
        <p:nvSpPr>
          <p:cNvPr id="51204" name="3 Marcador de número de diapositiva">
            <a:extLst>
              <a:ext uri="{FF2B5EF4-FFF2-40B4-BE49-F238E27FC236}">
                <a16:creationId xmlns:a16="http://schemas.microsoft.com/office/drawing/2014/main" id="{7BF6AC52-73C5-481A-9D98-17CFF59BBD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9ED8780-E268-4E86-9B92-988193D196FF}" type="slidenum">
              <a:rPr lang="es-ES" altLang="es-ES"/>
              <a:pPr/>
              <a:t>5</a:t>
            </a:fld>
            <a:endParaRPr lang="es-ES" alt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Marcador de imagen de diapositiva 1">
            <a:extLst>
              <a:ext uri="{FF2B5EF4-FFF2-40B4-BE49-F238E27FC236}">
                <a16:creationId xmlns:a16="http://schemas.microsoft.com/office/drawing/2014/main" id="{B1A6607D-294D-4A51-A0CF-EC2B4A52B83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Marcador de notas 2">
            <a:extLst>
              <a:ext uri="{FF2B5EF4-FFF2-40B4-BE49-F238E27FC236}">
                <a16:creationId xmlns:a16="http://schemas.microsoft.com/office/drawing/2014/main" id="{1D553DD1-1FE6-4584-A4F0-23C141F6878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/>
          </a:p>
        </p:txBody>
      </p:sp>
      <p:sp>
        <p:nvSpPr>
          <p:cNvPr id="45060" name="Marcador de número de diapositiva 3">
            <a:extLst>
              <a:ext uri="{FF2B5EF4-FFF2-40B4-BE49-F238E27FC236}">
                <a16:creationId xmlns:a16="http://schemas.microsoft.com/office/drawing/2014/main" id="{F371CE2A-A348-46E1-AAA9-5342D7AB2C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9CB943C-C1A5-4001-AE2D-FF8B04AE4375}" type="slidenum">
              <a:rPr lang="es-ES" altLang="es-ES"/>
              <a:pPr/>
              <a:t>6</a:t>
            </a:fld>
            <a:endParaRPr lang="es-ES" alt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1 Marcador de imagen de diapositiva">
            <a:extLst>
              <a:ext uri="{FF2B5EF4-FFF2-40B4-BE49-F238E27FC236}">
                <a16:creationId xmlns:a16="http://schemas.microsoft.com/office/drawing/2014/main" id="{6007329E-3280-4765-B4F4-5EE1494C7C8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2 Marcador de notas">
            <a:extLst>
              <a:ext uri="{FF2B5EF4-FFF2-40B4-BE49-F238E27FC236}">
                <a16:creationId xmlns:a16="http://schemas.microsoft.com/office/drawing/2014/main" id="{EC418BE1-6FBC-407D-9A92-26EBCCA4868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altLang="es-ES"/>
          </a:p>
        </p:txBody>
      </p:sp>
      <p:sp>
        <p:nvSpPr>
          <p:cNvPr id="53252" name="3 Marcador de número de diapositiva">
            <a:extLst>
              <a:ext uri="{FF2B5EF4-FFF2-40B4-BE49-F238E27FC236}">
                <a16:creationId xmlns:a16="http://schemas.microsoft.com/office/drawing/2014/main" id="{664792A7-95D4-41FF-B782-C89C6DD683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A789E2E-2F46-4D3E-B38A-0E6F1C34F6BA}" type="slidenum">
              <a:rPr lang="es-ES" altLang="es-ES"/>
              <a:pPr/>
              <a:t>7</a:t>
            </a:fld>
            <a:endParaRPr lang="es-ES" alt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Marcador de imagen de diapositiva 1">
            <a:extLst>
              <a:ext uri="{FF2B5EF4-FFF2-40B4-BE49-F238E27FC236}">
                <a16:creationId xmlns:a16="http://schemas.microsoft.com/office/drawing/2014/main" id="{0982E50A-7560-4526-A3FB-037915B182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Marcador de notas 2">
            <a:extLst>
              <a:ext uri="{FF2B5EF4-FFF2-40B4-BE49-F238E27FC236}">
                <a16:creationId xmlns:a16="http://schemas.microsoft.com/office/drawing/2014/main" id="{2637063A-6920-48B5-804C-D7F606EF6A6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/>
          </a:p>
        </p:txBody>
      </p:sp>
      <p:sp>
        <p:nvSpPr>
          <p:cNvPr id="54276" name="Marcador de número de diapositiva 3">
            <a:extLst>
              <a:ext uri="{FF2B5EF4-FFF2-40B4-BE49-F238E27FC236}">
                <a16:creationId xmlns:a16="http://schemas.microsoft.com/office/drawing/2014/main" id="{905B3696-0725-4915-83B0-194A9EB7E8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94E69DE-FB6C-4C84-BC58-BAE523ED28F4}" type="slidenum">
              <a:rPr lang="es-ES" altLang="es-ES"/>
              <a:pPr/>
              <a:t>32</a:t>
            </a:fld>
            <a:endParaRPr lang="es-ES" alt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>
            <a:extLst>
              <a:ext uri="{FF2B5EF4-FFF2-40B4-BE49-F238E27FC236}">
                <a16:creationId xmlns:a16="http://schemas.microsoft.com/office/drawing/2014/main" id="{050F1B18-1509-4DC4-BE91-6A4595449D86}"/>
              </a:ext>
            </a:extLst>
          </p:cNvPr>
          <p:cNvGrpSpPr>
            <a:grpSpLocks/>
          </p:cNvGrpSpPr>
          <p:nvPr/>
        </p:nvGrpSpPr>
        <p:grpSpPr bwMode="auto">
          <a:xfrm>
            <a:off x="-7938" y="-7938"/>
            <a:ext cx="9170988" cy="6873876"/>
            <a:chOff x="-8466" y="-8468"/>
            <a:chExt cx="9171316" cy="6874935"/>
          </a:xfrm>
        </p:grpSpPr>
        <p:cxnSp>
          <p:nvCxnSpPr>
            <p:cNvPr id="5" name="Straight Connector 27">
              <a:extLst>
                <a:ext uri="{FF2B5EF4-FFF2-40B4-BE49-F238E27FC236}">
                  <a16:creationId xmlns:a16="http://schemas.microsoft.com/office/drawing/2014/main" id="{02B8F2CA-D50B-4DD3-A40A-84F30A56BFC4}"/>
                </a:ext>
              </a:extLst>
            </p:cNvPr>
            <p:cNvCxnSpPr/>
            <p:nvPr/>
          </p:nvCxnSpPr>
          <p:spPr>
            <a:xfrm flipV="1">
              <a:off x="5130456" y="4175239"/>
              <a:ext cx="4022869" cy="268328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28">
              <a:extLst>
                <a:ext uri="{FF2B5EF4-FFF2-40B4-BE49-F238E27FC236}">
                  <a16:creationId xmlns:a16="http://schemas.microsoft.com/office/drawing/2014/main" id="{3956E0CF-0CC0-4F61-B533-FE6DCE7EDCB5}"/>
                </a:ext>
              </a:extLst>
            </p:cNvPr>
            <p:cNvCxnSpPr/>
            <p:nvPr/>
          </p:nvCxnSpPr>
          <p:spPr>
            <a:xfrm>
              <a:off x="7043462" y="-529"/>
              <a:ext cx="1217656" cy="685905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29">
              <a:extLst>
                <a:ext uri="{FF2B5EF4-FFF2-40B4-BE49-F238E27FC236}">
                  <a16:creationId xmlns:a16="http://schemas.microsoft.com/office/drawing/2014/main" id="{3CC1969A-1F1D-4135-B4F5-B6295E7D35AE}"/>
                </a:ext>
              </a:extLst>
            </p:cNvPr>
            <p:cNvSpPr/>
            <p:nvPr/>
          </p:nvSpPr>
          <p:spPr>
            <a:xfrm>
              <a:off x="6892644" y="-529"/>
              <a:ext cx="2268619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30">
              <a:extLst>
                <a:ext uri="{FF2B5EF4-FFF2-40B4-BE49-F238E27FC236}">
                  <a16:creationId xmlns:a16="http://schemas.microsoft.com/office/drawing/2014/main" id="{B13377E2-FD8F-421E-9F73-74C1195EECDD}"/>
                </a:ext>
              </a:extLst>
            </p:cNvPr>
            <p:cNvSpPr/>
            <p:nvPr/>
          </p:nvSpPr>
          <p:spPr>
            <a:xfrm>
              <a:off x="7205393" y="-8468"/>
              <a:ext cx="1947932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31">
              <a:extLst>
                <a:ext uri="{FF2B5EF4-FFF2-40B4-BE49-F238E27FC236}">
                  <a16:creationId xmlns:a16="http://schemas.microsoft.com/office/drawing/2014/main" id="{CBC7C4B0-4EAB-4396-8C8E-E1E97D8C34F4}"/>
                </a:ext>
              </a:extLst>
            </p:cNvPr>
            <p:cNvSpPr/>
            <p:nvPr/>
          </p:nvSpPr>
          <p:spPr>
            <a:xfrm>
              <a:off x="6638635" y="3919613"/>
              <a:ext cx="251310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32">
              <a:extLst>
                <a:ext uri="{FF2B5EF4-FFF2-40B4-BE49-F238E27FC236}">
                  <a16:creationId xmlns:a16="http://schemas.microsoft.com/office/drawing/2014/main" id="{F94782A5-B1BB-4DC5-8F7A-9D7B8DA1300A}"/>
                </a:ext>
              </a:extLst>
            </p:cNvPr>
            <p:cNvSpPr/>
            <p:nvPr/>
          </p:nvSpPr>
          <p:spPr>
            <a:xfrm>
              <a:off x="7010123" y="-8468"/>
              <a:ext cx="2143202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33">
              <a:extLst>
                <a:ext uri="{FF2B5EF4-FFF2-40B4-BE49-F238E27FC236}">
                  <a16:creationId xmlns:a16="http://schemas.microsoft.com/office/drawing/2014/main" id="{4FF55040-A00F-403E-BC60-C3737D5021D9}"/>
                </a:ext>
              </a:extLst>
            </p:cNvPr>
            <p:cNvSpPr/>
            <p:nvPr/>
          </p:nvSpPr>
          <p:spPr>
            <a:xfrm>
              <a:off x="8296044" y="-8468"/>
              <a:ext cx="857281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34">
              <a:extLst>
                <a:ext uri="{FF2B5EF4-FFF2-40B4-BE49-F238E27FC236}">
                  <a16:creationId xmlns:a16="http://schemas.microsoft.com/office/drawing/2014/main" id="{8EBFA28C-9ABF-4891-B915-AAF727D06B66}"/>
                </a:ext>
              </a:extLst>
            </p:cNvPr>
            <p:cNvSpPr/>
            <p:nvPr/>
          </p:nvSpPr>
          <p:spPr>
            <a:xfrm>
              <a:off x="8094425" y="-8468"/>
              <a:ext cx="1066838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35">
              <a:extLst>
                <a:ext uri="{FF2B5EF4-FFF2-40B4-BE49-F238E27FC236}">
                  <a16:creationId xmlns:a16="http://schemas.microsoft.com/office/drawing/2014/main" id="{81771374-BBD7-4B93-8604-ACAB98A7069A}"/>
                </a:ext>
              </a:extLst>
            </p:cNvPr>
            <p:cNvSpPr/>
            <p:nvPr/>
          </p:nvSpPr>
          <p:spPr>
            <a:xfrm>
              <a:off x="8069024" y="4894488"/>
              <a:ext cx="1093826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7">
              <a:extLst>
                <a:ext uri="{FF2B5EF4-FFF2-40B4-BE49-F238E27FC236}">
                  <a16:creationId xmlns:a16="http://schemas.microsoft.com/office/drawing/2014/main" id="{3FD805B4-32AA-4A00-B5CB-EB787DDA5ED4}"/>
                </a:ext>
              </a:extLst>
            </p:cNvPr>
            <p:cNvSpPr/>
            <p:nvPr/>
          </p:nvSpPr>
          <p:spPr>
            <a:xfrm>
              <a:off x="-8466" y="-8468"/>
              <a:ext cx="863632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65390D8E-4B8B-4722-9995-57D5E30D0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59AF407B-3575-48CC-8D9A-654AB09CE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70137345-A10D-4E49-9AC7-B6B2B63DA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39205C-89A8-4BDC-8224-DD45FF4381F4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718004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B7ACB1-F940-48BD-9B31-221416CAA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41F75F-FEC5-4895-AC0C-6FE6ED007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99B2DD-81AE-4FD8-845E-BB7CFB66B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5271C3-0EED-4436-B8F3-56B12719F64F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376026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>
            <a:extLst>
              <a:ext uri="{FF2B5EF4-FFF2-40B4-BE49-F238E27FC236}">
                <a16:creationId xmlns:a16="http://schemas.microsoft.com/office/drawing/2014/main" id="{42C55011-2420-4E91-94CC-A746050384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s-ES" sz="800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6" name="TextBox 24">
            <a:extLst>
              <a:ext uri="{FF2B5EF4-FFF2-40B4-BE49-F238E27FC236}">
                <a16:creationId xmlns:a16="http://schemas.microsoft.com/office/drawing/2014/main" id="{F605565E-FCD1-4E7E-8535-ABA1958EF0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s-ES" sz="800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6974642-BBA4-4DAF-922B-094566E6B5E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8DE6960-C84C-4A7C-9AB5-4F23DE03E24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7D8D269-D2CB-4A65-9E84-F5BFA116838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430AD79F-072F-43BF-ACD7-E5A52784277F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8269624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1D0827-1EE5-4DA7-AB8F-A4A3EFC7C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B9EFB6-A728-44EC-ADCE-5F29A5A3D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056CB7-F45B-4E7C-B1D9-FFD057DC2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AD64CD-CBB8-4811-8139-EA1935249292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984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>
            <a:extLst>
              <a:ext uri="{FF2B5EF4-FFF2-40B4-BE49-F238E27FC236}">
                <a16:creationId xmlns:a16="http://schemas.microsoft.com/office/drawing/2014/main" id="{49756B69-02E2-4AB6-934F-B12302457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s-ES" sz="800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6" name="TextBox 24">
            <a:extLst>
              <a:ext uri="{FF2B5EF4-FFF2-40B4-BE49-F238E27FC236}">
                <a16:creationId xmlns:a16="http://schemas.microsoft.com/office/drawing/2014/main" id="{2829B729-CF9F-4CE4-B908-376E2DCA81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s-ES" sz="800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EA35B6D-2312-4231-B764-A6B00F7ACDE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2FD1256-C1E4-4E3A-96B8-5514758F23D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13CB4A6-0AA3-4CA7-B46D-D0E33C9044E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4CC9342D-2150-4F57-844A-4E673FCB3F37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613710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D667994-B207-41A5-9183-6A97F503927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A2CBD18-5E82-46B2-B28C-3CB59AE29E0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C0FEECA-6881-4934-B583-9F0243E28D1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F0A59283-9FE6-44CD-BEB7-9A4F29B54E47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7050227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8AB38D-1EAD-4FF8-B2D1-05096D4B4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080E59-5023-4E36-ABCC-66EA89C31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2A66E8-0900-4213-ACA0-F5ED66ACB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C63210-9AB8-4243-B59A-E3EC81C8BA08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0553829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09A707-09EB-4FCC-A40C-4BC9C9CAA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A2F8C5-1F6D-4565-81D3-2F0E4CEEC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D9896A-B455-419A-AD58-33963842C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069000-8328-42B6-A0A1-573F19183535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8630959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6008C13E-7AE4-404F-B27B-3B2AA0CBAE9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C6BAD277-82BA-4B9B-8BC8-5E198157B6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2D982859-656E-49E0-9238-99B347E7727A}" type="slidenum">
              <a:rPr lang="es-ES" altLang="es-ES"/>
              <a:pPr/>
              <a:t>‹Nº›</a:t>
            </a:fld>
            <a:endParaRPr lang="es-ES" altLang="es-ES"/>
          </a:p>
        </p:txBody>
      </p:sp>
      <p:sp>
        <p:nvSpPr>
          <p:cNvPr id="7" name="6 Marcador de fecha">
            <a:extLst>
              <a:ext uri="{FF2B5EF4-FFF2-40B4-BE49-F238E27FC236}">
                <a16:creationId xmlns:a16="http://schemas.microsoft.com/office/drawing/2014/main" id="{39760838-85B2-4EB6-B926-0B7AF047683D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04372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>
            <a:extLst>
              <a:ext uri="{FF2B5EF4-FFF2-40B4-BE49-F238E27FC236}">
                <a16:creationId xmlns:a16="http://schemas.microsoft.com/office/drawing/2014/main" id="{2DDF78B6-99F9-4BC5-96F2-7780C2C684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C2C488DE-AD5A-4E70-A12A-E86242EE8D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DADC905C-FB85-44FB-BE7B-88BD1F3406F7}" type="slidenum">
              <a:rPr lang="es-ES" altLang="es-ES"/>
              <a:pPr/>
              <a:t>‹Nº›</a:t>
            </a:fld>
            <a:endParaRPr lang="es-ES" altLang="es-ES"/>
          </a:p>
        </p:txBody>
      </p:sp>
      <p:sp>
        <p:nvSpPr>
          <p:cNvPr id="8" name="7 Marcador de fecha">
            <a:extLst>
              <a:ext uri="{FF2B5EF4-FFF2-40B4-BE49-F238E27FC236}">
                <a16:creationId xmlns:a16="http://schemas.microsoft.com/office/drawing/2014/main" id="{005F3078-7789-411F-A2D3-253F5C5BEFAF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6800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044061-9B32-43CD-937B-BBB0811E3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C5806D-B193-4937-9F95-3DE8E50F3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05E403-2E0C-4072-B9E8-F3C937030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789103-F53E-47B6-B297-F77D9C4DEE70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867480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DA56E1-2E97-4362-856E-6681D9E95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B979FD-913C-4406-BECF-F65D40EFD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C73CD1-2AA0-4ED0-B738-85BEB4F11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C0A2DD-E692-40E3-B701-1597EFB03A0E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397148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C9A6A3B-2141-4126-90A5-1AD57CBC2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F0674F5-11AC-45DA-9572-090827CDB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939760B-8FBF-4019-995E-DFB025867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7391BD-98ED-4D36-807E-E36975864B5C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288284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8022A6B-04D8-4E6A-955D-11177FB04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53A3F5B-C1CA-4E88-8FC0-406600928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9070E20-6519-404C-90DF-7E7937795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C7E123-49AA-48C0-B9FE-06B83A2BA3C4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118322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7613488-2DB2-4991-A4FA-6A03765C6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F8C6C64-08F8-4190-8D7C-C9EF95457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E6A96F0-A1EA-43A7-92C3-2E6F0A71A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EEF9AF-8956-4F29-9080-1E50A74DD030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5251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80DB8F8-D67E-4E65-8A79-3F33A1E99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5F6FA69-EA17-439C-B875-EA53A758E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E3D8AC1-007D-4F4A-97F8-96B8F2F91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6B7A98-728C-488E-B1D5-E0361E7B863A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758785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15C3EC9-1FA8-41AB-B9B8-376024C60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E2A0550-EEEA-4C13-B5F9-AAFFC6D70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919FA4A-9F09-4CB4-B030-0B6AB40D8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8566F9-7520-4364-BD5E-1FCBE479B6E6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082451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E898613-57FE-48F3-A942-B48CDD3ED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A60212E-0F14-4CCD-A64A-BDD3C11FC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0AD2F64-BE12-465A-AD61-F2436072C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29874D-9EAF-40CF-9A7C-9FC68F799CAE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010199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6">
            <a:extLst>
              <a:ext uri="{FF2B5EF4-FFF2-40B4-BE49-F238E27FC236}">
                <a16:creationId xmlns:a16="http://schemas.microsoft.com/office/drawing/2014/main" id="{5920BDAD-049B-4522-8968-3423CAF0BC21}"/>
              </a:ext>
            </a:extLst>
          </p:cNvPr>
          <p:cNvGrpSpPr>
            <a:grpSpLocks/>
          </p:cNvGrpSpPr>
          <p:nvPr/>
        </p:nvGrpSpPr>
        <p:grpSpPr bwMode="auto">
          <a:xfrm>
            <a:off x="-7938" y="-7938"/>
            <a:ext cx="9170988" cy="6873876"/>
            <a:chOff x="-8467" y="-8468"/>
            <a:chExt cx="9171317" cy="6874935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1FC9342E-39D7-4EB5-97CF-026A66C728C4}"/>
                </a:ext>
              </a:extLst>
            </p:cNvPr>
            <p:cNvCxnSpPr/>
            <p:nvPr/>
          </p:nvCxnSpPr>
          <p:spPr>
            <a:xfrm flipV="1">
              <a:off x="5130455" y="4175239"/>
              <a:ext cx="4022869" cy="268328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7C81839F-8455-4389-B7DC-ABA6AB53FEF8}"/>
                </a:ext>
              </a:extLst>
            </p:cNvPr>
            <p:cNvCxnSpPr/>
            <p:nvPr/>
          </p:nvCxnSpPr>
          <p:spPr>
            <a:xfrm>
              <a:off x="7043462" y="-529"/>
              <a:ext cx="1217656" cy="685905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430C0A9A-D5CE-4125-BC6B-F92CF6F18B1F}"/>
                </a:ext>
              </a:extLst>
            </p:cNvPr>
            <p:cNvSpPr/>
            <p:nvPr/>
          </p:nvSpPr>
          <p:spPr>
            <a:xfrm>
              <a:off x="6892644" y="-529"/>
              <a:ext cx="2268619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7AC19696-4DB1-4BBD-9F15-2EBD662DFB33}"/>
                </a:ext>
              </a:extLst>
            </p:cNvPr>
            <p:cNvSpPr/>
            <p:nvPr/>
          </p:nvSpPr>
          <p:spPr>
            <a:xfrm>
              <a:off x="7205393" y="-8468"/>
              <a:ext cx="1947932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7A931315-93A7-4B1A-9393-973BD59142A4}"/>
                </a:ext>
              </a:extLst>
            </p:cNvPr>
            <p:cNvSpPr/>
            <p:nvPr/>
          </p:nvSpPr>
          <p:spPr>
            <a:xfrm>
              <a:off x="6638634" y="3919613"/>
              <a:ext cx="251310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396DBE7A-C412-4863-AD9C-4D9525DD7705}"/>
                </a:ext>
              </a:extLst>
            </p:cNvPr>
            <p:cNvSpPr/>
            <p:nvPr/>
          </p:nvSpPr>
          <p:spPr>
            <a:xfrm>
              <a:off x="7010123" y="-8468"/>
              <a:ext cx="2143202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2CC1C024-D60C-45FD-B385-C3C5FA550A9C}"/>
                </a:ext>
              </a:extLst>
            </p:cNvPr>
            <p:cNvSpPr/>
            <p:nvPr/>
          </p:nvSpPr>
          <p:spPr>
            <a:xfrm>
              <a:off x="8296044" y="-8468"/>
              <a:ext cx="857281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319FB3E6-21AC-4684-9BA9-73EC7422C75B}"/>
                </a:ext>
              </a:extLst>
            </p:cNvPr>
            <p:cNvSpPr/>
            <p:nvPr/>
          </p:nvSpPr>
          <p:spPr>
            <a:xfrm>
              <a:off x="8094425" y="-8468"/>
              <a:ext cx="1066838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F3979AEC-9647-44A9-95C7-D9BB86518FB4}"/>
                </a:ext>
              </a:extLst>
            </p:cNvPr>
            <p:cNvSpPr/>
            <p:nvPr/>
          </p:nvSpPr>
          <p:spPr>
            <a:xfrm>
              <a:off x="8069024" y="4894488"/>
              <a:ext cx="1093826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56846CA4-D414-44F1-B738-5806B2C7D775}"/>
                </a:ext>
              </a:extLst>
            </p:cNvPr>
            <p:cNvSpPr/>
            <p:nvPr/>
          </p:nvSpPr>
          <p:spPr>
            <a:xfrm>
              <a:off x="-8467" y="4013290"/>
              <a:ext cx="457217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57AF88A2-1DA3-403D-A9FD-3D116580B3F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609600"/>
            <a:ext cx="634841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título del patrón</a:t>
            </a:r>
            <a:endParaRPr lang="en-US" altLang="es-ES"/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1511DE22-37DB-431C-8451-8B832EE3E7E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2160588"/>
            <a:ext cx="6348413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  <a:endParaRPr lang="en-US" alt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4D1504-9923-4041-9159-F508D39A8B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84DA5F-EDEB-4069-BF1D-CB2669C5D3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FD53B1-F38C-46E8-AA15-4C26982DA5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6D1D6B"/>
                </a:solidFill>
              </a:defRPr>
            </a:lvl1pPr>
          </a:lstStyle>
          <a:p>
            <a:fld id="{66B468D1-DB4B-43B3-99D5-003AA1E8A6A2}" type="slidenum">
              <a:rPr lang="es-ES" altLang="es-ES"/>
              <a:pPr/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282" r:id="rId1"/>
    <p:sldLayoutId id="2147488283" r:id="rId2"/>
    <p:sldLayoutId id="2147488284" r:id="rId3"/>
    <p:sldLayoutId id="2147488285" r:id="rId4"/>
    <p:sldLayoutId id="2147488286" r:id="rId5"/>
    <p:sldLayoutId id="2147488287" r:id="rId6"/>
    <p:sldLayoutId id="2147488288" r:id="rId7"/>
    <p:sldLayoutId id="2147488289" r:id="rId8"/>
    <p:sldLayoutId id="2147488290" r:id="rId9"/>
    <p:sldLayoutId id="2147488291" r:id="rId10"/>
    <p:sldLayoutId id="2147488292" r:id="rId11"/>
    <p:sldLayoutId id="2147488293" r:id="rId12"/>
    <p:sldLayoutId id="2147488294" r:id="rId13"/>
    <p:sldLayoutId id="2147488295" r:id="rId14"/>
    <p:sldLayoutId id="2147488296" r:id="rId15"/>
    <p:sldLayoutId id="2147488297" r:id="rId16"/>
    <p:sldLayoutId id="2147488298" r:id="rId17"/>
    <p:sldLayoutId id="2147488299" r:id="rId18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6D1D6B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6D1D6B"/>
          </a:solidFill>
          <a:latin typeface="Trebuchet MS" panose="020B0603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6D1D6B"/>
          </a:solidFill>
          <a:latin typeface="Trebuchet MS" panose="020B0603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6D1D6B"/>
          </a:solidFill>
          <a:latin typeface="Trebuchet MS" panose="020B0603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6D1D6B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rgbClr val="6D1D6B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rgbClr val="6D1D6B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6D1D6B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6D1D6B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6D1D6B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gif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D6BF405-4840-1B1B-3C47-4A38FE4168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74" r="16451" b="20157"/>
          <a:stretch/>
        </p:blipFill>
        <p:spPr>
          <a:xfrm>
            <a:off x="2016470" y="1484784"/>
            <a:ext cx="5111059" cy="3600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4" name="3 CuadroTexto">
            <a:extLst>
              <a:ext uri="{FF2B5EF4-FFF2-40B4-BE49-F238E27FC236}">
                <a16:creationId xmlns:a16="http://schemas.microsoft.com/office/drawing/2014/main" id="{37785258-4F1B-5829-585E-786BB8A507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6226849"/>
            <a:ext cx="8856984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67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s-ES" sz="1800" dirty="0">
                <a:solidFill>
                  <a:prstClr val="black"/>
                </a:solidFill>
                <a:latin typeface="Comic Sans MS" panose="030F0702030302020204" pitchFamily="66" charset="0"/>
              </a:rPr>
              <a:t>COMUNIDAD PARROQUIAL CRISTO REDENTOR –VALLADOLID-</a:t>
            </a:r>
          </a:p>
        </p:txBody>
      </p:sp>
      <p:sp>
        <p:nvSpPr>
          <p:cNvPr id="6" name="2 Subtítulo">
            <a:extLst>
              <a:ext uri="{FF2B5EF4-FFF2-40B4-BE49-F238E27FC236}">
                <a16:creationId xmlns:a16="http://schemas.microsoft.com/office/drawing/2014/main" id="{82987146-CCF3-0609-FA0D-91BD2FDCA9F4}"/>
              </a:ext>
            </a:extLst>
          </p:cNvPr>
          <p:cNvSpPr txBox="1">
            <a:spLocks/>
          </p:cNvSpPr>
          <p:nvPr/>
        </p:nvSpPr>
        <p:spPr bwMode="auto">
          <a:xfrm>
            <a:off x="-4645025" y="404813"/>
            <a:ext cx="439578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8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None/>
              <a:defRPr/>
            </a:pPr>
            <a:r>
              <a:rPr lang="es-ES" altLang="es-ES" sz="2200" b="1">
                <a:solidFill>
                  <a:schemeClr val="tx1"/>
                </a:solidFill>
                <a:latin typeface="Comic Sans MS" panose="030F0702030302020204" pitchFamily="66" charset="0"/>
              </a:rPr>
              <a:t>DOMINGO, DÍA DEL SEÑOR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None/>
              <a:defRPr/>
            </a:pPr>
            <a:endParaRPr lang="es-ES" altLang="es-ES" sz="2800" u="sng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None/>
              <a:defRPr/>
            </a:pPr>
            <a:endParaRPr lang="es-ES" altLang="es-ES" u="sng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None/>
              <a:defRPr/>
            </a:pPr>
            <a:endParaRPr lang="es-ES" altLang="es-ES" u="sng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None/>
              <a:defRPr/>
            </a:pPr>
            <a:endParaRPr lang="es-ES" altLang="es-ES" u="sng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2 Subtítulo">
            <a:extLst>
              <a:ext uri="{FF2B5EF4-FFF2-40B4-BE49-F238E27FC236}">
                <a16:creationId xmlns:a16="http://schemas.microsoft.com/office/drawing/2014/main" id="{5DB6B341-476C-4847-61D4-6A76E2439CFE}"/>
              </a:ext>
            </a:extLst>
          </p:cNvPr>
          <p:cNvSpPr txBox="1">
            <a:spLocks/>
          </p:cNvSpPr>
          <p:nvPr/>
        </p:nvSpPr>
        <p:spPr bwMode="auto">
          <a:xfrm>
            <a:off x="8532440" y="5462009"/>
            <a:ext cx="939906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Tx/>
              <a:buSzTx/>
              <a:buFont typeface="Arial" panose="020B0604020202020204" pitchFamily="34" charset="0"/>
              <a:buNone/>
            </a:pPr>
            <a:r>
              <a:rPr lang="es-ES" altLang="es-ES" sz="2000" b="1" u="sng" dirty="0">
                <a:solidFill>
                  <a:srgbClr val="000000"/>
                </a:solidFill>
                <a:latin typeface="Comic Sans MS" panose="030F0702030302020204" pitchFamily="66" charset="0"/>
              </a:rPr>
              <a:t>ORIENTADA A NIÑOS, PREADOLESCENTES Y FAMILIAS</a:t>
            </a:r>
          </a:p>
          <a:p>
            <a:pPr algn="ctr" eaLnBrk="1" hangingPunct="1">
              <a:spcBef>
                <a:spcPct val="20000"/>
              </a:spcBef>
              <a:buClrTx/>
              <a:buSzTx/>
              <a:buFont typeface="Arial" panose="020B0604020202020204" pitchFamily="34" charset="0"/>
              <a:buNone/>
            </a:pPr>
            <a:endParaRPr lang="es-ES" altLang="es-ES" sz="2000" u="sng" dirty="0">
              <a:solidFill>
                <a:srgbClr val="FFFFFF"/>
              </a:solidFill>
              <a:latin typeface="Bodoni MT Black" panose="02070A03080606020203" pitchFamily="18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6C14F50-301B-8FC2-C766-F7E7658AA66C}"/>
              </a:ext>
            </a:extLst>
          </p:cNvPr>
          <p:cNvSpPr txBox="1"/>
          <p:nvPr/>
        </p:nvSpPr>
        <p:spPr>
          <a:xfrm>
            <a:off x="9900592" y="188640"/>
            <a:ext cx="4104456" cy="930354"/>
          </a:xfrm>
          <a:prstGeom prst="rect">
            <a:avLst/>
          </a:prstGeom>
          <a:noFill/>
        </p:spPr>
        <p:txBody>
          <a:bodyPr wrap="none">
            <a:prstTxWarp prst="textCanUp">
              <a:avLst>
                <a:gd name="adj" fmla="val 100000"/>
              </a:avLst>
            </a:prstTxWarp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dirty="0">
                <a:ln w="6600">
                  <a:solidFill>
                    <a:srgbClr val="B88C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9B57D3"/>
                  </a:outerShdw>
                </a:effectLst>
                <a:latin typeface="Trebuchet MS"/>
              </a:rPr>
              <a:t> ¡BIENVENIDOS! </a:t>
            </a:r>
          </a:p>
        </p:txBody>
      </p:sp>
    </p:spTree>
    <p:extLst>
      <p:ext uri="{BB962C8B-B14F-4D97-AF65-F5344CB8AC3E}">
        <p14:creationId xmlns:p14="http://schemas.microsoft.com/office/powerpoint/2010/main" val="1993269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11285 -0.01782 L -0.56163 0.02245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48" y="201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83 -0.00162 L 0.52049 0.00926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983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726 0.00926 L -0.94948 -0.01574 " pathEditMode="relative" rAng="0" ptsTypes="AA">
                                      <p:cBhvr>
                                        <p:cTn id="1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611" y="-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>
            <a:extLst>
              <a:ext uri="{FF2B5EF4-FFF2-40B4-BE49-F238E27FC236}">
                <a16:creationId xmlns:a16="http://schemas.microsoft.com/office/drawing/2014/main" id="{64AA10C7-E89B-4F97-9D1F-D606A2C039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49275"/>
            <a:ext cx="7931150" cy="5430838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es-ES" altLang="es-ES" sz="2200" dirty="0">
                <a:solidFill>
                  <a:schemeClr val="tx1"/>
                </a:solidFill>
                <a:latin typeface="Comic Sans MS" panose="030F0702030302020204" pitchFamily="66" charset="0"/>
              </a:rPr>
              <a:t>“Orad, hermanos, para que este sacrificio, mío y vuestro, </a:t>
            </a:r>
          </a:p>
          <a:p>
            <a:pPr algn="just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es-ES" altLang="es-ES" sz="2200" dirty="0">
                <a:solidFill>
                  <a:schemeClr val="tx1"/>
                </a:solidFill>
                <a:latin typeface="Comic Sans MS" panose="030F0702030302020204" pitchFamily="66" charset="0"/>
              </a:rPr>
              <a:t>sea agradable a Dios, Padre todopoderoso “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s-ES" altLang="es-ES" i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s-ES" altLang="es-ES" i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just" eaLnBrk="1" hangingPunct="1"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s-ES" altLang="es-ES" sz="4000" dirty="0">
                <a:solidFill>
                  <a:schemeClr val="tx1"/>
                </a:solidFill>
                <a:latin typeface="Comic Sans MS" panose="030F0702030302020204" pitchFamily="66" charset="0"/>
              </a:rPr>
              <a:t>Todos:</a:t>
            </a:r>
            <a:r>
              <a:rPr lang="es-ES" altLang="es-ES" sz="4000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s-ES" altLang="es-ES" sz="4000" b="1" dirty="0">
                <a:solidFill>
                  <a:srgbClr val="9900FF"/>
                </a:solidFill>
                <a:latin typeface="Comic Sans MS" panose="030F0702030302020204" pitchFamily="66" charset="0"/>
              </a:rPr>
              <a:t>“El Señor reciba de tus manos este sacrificio, para alabanza y gloria de su Nombre, para nuestro bien y el de toda su Santa Iglesia” 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2 Marcador de contenido">
            <a:extLst>
              <a:ext uri="{FF2B5EF4-FFF2-40B4-BE49-F238E27FC236}">
                <a16:creationId xmlns:a16="http://schemas.microsoft.com/office/drawing/2014/main" id="{DCFDB23D-F730-4272-82FA-E0115A43A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549275"/>
            <a:ext cx="8640762" cy="573563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endParaRPr lang="es-ES" altLang="es-ES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El Señor esté con vosotros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3600" b="1" dirty="0">
                <a:solidFill>
                  <a:srgbClr val="9900FF"/>
                </a:solidFill>
                <a:latin typeface="Comic Sans MS" panose="030F0702030302020204" pitchFamily="66" charset="0"/>
              </a:rPr>
              <a:t>Y con tu espíritu.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endParaRPr lang="es-ES" altLang="es-ES" sz="1600" i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Levantemos el corazón.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3600" b="1" dirty="0">
                <a:solidFill>
                  <a:srgbClr val="9900FF"/>
                </a:solidFill>
                <a:latin typeface="Comic Sans MS" panose="030F0702030302020204" pitchFamily="66" charset="0"/>
              </a:rPr>
              <a:t>Lo tenemos levantado hacia el Señor.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endParaRPr lang="es-ES" altLang="es-ES" sz="2000" dirty="0">
              <a:solidFill>
                <a:srgbClr val="9900FF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Demos gracias al Señor nuestro Dios.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3600" b="1" dirty="0">
                <a:solidFill>
                  <a:srgbClr val="9900FF"/>
                </a:solidFill>
                <a:latin typeface="Comic Sans MS" panose="030F0702030302020204" pitchFamily="66" charset="0"/>
              </a:rPr>
              <a:t>Es justo y necesario.</a:t>
            </a:r>
          </a:p>
        </p:txBody>
      </p:sp>
      <p:sp>
        <p:nvSpPr>
          <p:cNvPr id="31747" name="3 CuadroTexto">
            <a:extLst>
              <a:ext uri="{FF2B5EF4-FFF2-40B4-BE49-F238E27FC236}">
                <a16:creationId xmlns:a16="http://schemas.microsoft.com/office/drawing/2014/main" id="{55014584-67ED-46F5-AC5E-2A79022E30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188913"/>
            <a:ext cx="64087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600" b="1" u="sng" dirty="0">
                <a:solidFill>
                  <a:srgbClr val="9900FF"/>
                </a:solidFill>
                <a:latin typeface="Comic Sans MS" panose="030F0702030302020204" pitchFamily="66" charset="0"/>
              </a:rPr>
              <a:t>PLEGARIA EUCARÍSTICA</a:t>
            </a:r>
          </a:p>
        </p:txBody>
      </p:sp>
      <p:pic>
        <p:nvPicPr>
          <p:cNvPr id="31748" name="Imagen 2">
            <a:extLst>
              <a:ext uri="{FF2B5EF4-FFF2-40B4-BE49-F238E27FC236}">
                <a16:creationId xmlns:a16="http://schemas.microsoft.com/office/drawing/2014/main" id="{C166C30B-2120-4DFB-B112-1F68221BDC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113" y="989013"/>
            <a:ext cx="3489325" cy="193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Imagen 2" descr="Dibujo animado de un animal con la boca abierta&#10;&#10;Descripción generada automáticamente con confianza baja">
            <a:extLst>
              <a:ext uri="{FF2B5EF4-FFF2-40B4-BE49-F238E27FC236}">
                <a16:creationId xmlns:a16="http://schemas.microsoft.com/office/drawing/2014/main" id="{1EB9E08F-059E-EF05-071A-543D5C8D3B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4" t="2322" r="2885" b="2908"/>
          <a:stretch>
            <a:fillRect/>
          </a:stretch>
        </p:blipFill>
        <p:spPr bwMode="auto">
          <a:xfrm>
            <a:off x="3203575" y="3890954"/>
            <a:ext cx="3168625" cy="2854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CuadroTexto 1">
            <a:extLst>
              <a:ext uri="{FF2B5EF4-FFF2-40B4-BE49-F238E27FC236}">
                <a16:creationId xmlns:a16="http://schemas.microsoft.com/office/drawing/2014/main" id="{33FA220A-7C14-2149-7319-332B029272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052513"/>
            <a:ext cx="8532812" cy="2426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s-ES" altLang="es-ES" sz="2600" b="1" dirty="0">
                <a:latin typeface="Comic Sans MS" panose="030F0702030302020204" pitchFamily="66" charset="0"/>
              </a:rPr>
              <a:t>Santo, santo, santo, santo es el Señor,</a:t>
            </a:r>
          </a:p>
          <a:p>
            <a:pPr>
              <a:lnSpc>
                <a:spcPct val="150000"/>
              </a:lnSpc>
            </a:pPr>
            <a:r>
              <a:rPr lang="es-ES" altLang="es-ES" sz="2600" b="1" dirty="0">
                <a:latin typeface="Comic Sans MS" panose="030F0702030302020204" pitchFamily="66" charset="0"/>
              </a:rPr>
              <a:t>Dios de todo el Universo, Dios de la Creación.</a:t>
            </a:r>
          </a:p>
          <a:p>
            <a:pPr>
              <a:lnSpc>
                <a:spcPct val="150000"/>
              </a:lnSpc>
            </a:pPr>
            <a:r>
              <a:rPr lang="es-ES" altLang="es-ES" sz="2600" dirty="0">
                <a:latin typeface="Comic Sans MS" panose="030F0702030302020204" pitchFamily="66" charset="0"/>
              </a:rPr>
              <a:t>Cielo y tierra te reflejan, tu presencia manifiestan.</a:t>
            </a:r>
          </a:p>
          <a:p>
            <a:pPr>
              <a:lnSpc>
                <a:spcPct val="150000"/>
              </a:lnSpc>
            </a:pPr>
            <a:r>
              <a:rPr lang="es-ES" altLang="es-ES" sz="2600" dirty="0">
                <a:latin typeface="Comic Sans MS" panose="030F0702030302020204" pitchFamily="66" charset="0"/>
              </a:rPr>
              <a:t>Bendito el que viene en nombre del Señor (bis).</a:t>
            </a:r>
          </a:p>
        </p:txBody>
      </p:sp>
      <p:sp>
        <p:nvSpPr>
          <p:cNvPr id="23556" name="3 CuadroTexto">
            <a:extLst>
              <a:ext uri="{FF2B5EF4-FFF2-40B4-BE49-F238E27FC236}">
                <a16:creationId xmlns:a16="http://schemas.microsoft.com/office/drawing/2014/main" id="{4C853D86-B8DF-E43E-0F9F-222F3A6BDF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7704" y="260350"/>
            <a:ext cx="691244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/>
            <a:r>
              <a:rPr lang="es-ES_tradnl" altLang="es-ES" sz="3600" b="1" u="sng" dirty="0">
                <a:solidFill>
                  <a:srgbClr val="9900FF"/>
                </a:solidFill>
                <a:latin typeface="Comic Sans MS" panose="030F0702030302020204" pitchFamily="66" charset="0"/>
              </a:rPr>
              <a:t>SANTO </a:t>
            </a:r>
            <a:r>
              <a:rPr lang="es-ES_tradnl" altLang="es-ES" sz="2400" b="1" u="sng" dirty="0">
                <a:solidFill>
                  <a:srgbClr val="9900FF"/>
                </a:solidFill>
                <a:latin typeface="Comic Sans MS" panose="030F0702030302020204" pitchFamily="66" charset="0"/>
              </a:rPr>
              <a:t>(Dios de la Creación)</a:t>
            </a:r>
            <a:endParaRPr lang="es-ES" altLang="es-ES" sz="3600" b="1" u="sng" dirty="0">
              <a:solidFill>
                <a:srgbClr val="99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23557" name="6 CuadroTexto">
            <a:extLst>
              <a:ext uri="{FF2B5EF4-FFF2-40B4-BE49-F238E27FC236}">
                <a16:creationId xmlns:a16="http://schemas.microsoft.com/office/drawing/2014/main" id="{14F8C614-958A-E581-0018-0E0959D7A4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75" y="6308725"/>
            <a:ext cx="4651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400">
                <a:latin typeface="Comic Sans MS" panose="030F0702030302020204" pitchFamily="66" charset="0"/>
              </a:rPr>
              <a:t>1/2</a:t>
            </a:r>
          </a:p>
        </p:txBody>
      </p:sp>
    </p:spTree>
    <p:extLst>
      <p:ext uri="{BB962C8B-B14F-4D97-AF65-F5344CB8AC3E}">
        <p14:creationId xmlns:p14="http://schemas.microsoft.com/office/powerpoint/2010/main" val="36479906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Imagen 2" descr="Dibujo animado de un animal con la boca abierta&#10;&#10;Descripción generada automáticamente con confianza baja">
            <a:extLst>
              <a:ext uri="{FF2B5EF4-FFF2-40B4-BE49-F238E27FC236}">
                <a16:creationId xmlns:a16="http://schemas.microsoft.com/office/drawing/2014/main" id="{B6A56E5D-9B5E-DD32-A295-3DA07CF3CE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4" t="2322" r="2885" b="2908"/>
          <a:stretch>
            <a:fillRect/>
          </a:stretch>
        </p:blipFill>
        <p:spPr bwMode="auto">
          <a:xfrm>
            <a:off x="2987824" y="3429000"/>
            <a:ext cx="3540413" cy="318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CuadroTexto 1">
            <a:extLst>
              <a:ext uri="{FF2B5EF4-FFF2-40B4-BE49-F238E27FC236}">
                <a16:creationId xmlns:a16="http://schemas.microsoft.com/office/drawing/2014/main" id="{D69B3E05-45DE-F4BF-A0A4-4DFA11249C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404813"/>
            <a:ext cx="8497888" cy="368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lnSpc>
                <a:spcPct val="200000"/>
              </a:lnSpc>
            </a:pPr>
            <a:r>
              <a:rPr lang="es-ES" altLang="es-ES" sz="2500" b="1" dirty="0">
                <a:latin typeface="Comic Sans MS" panose="030F0702030302020204" pitchFamily="66" charset="0"/>
              </a:rPr>
              <a:t>Santo, santo, santo, santo es el Señor,</a:t>
            </a:r>
          </a:p>
          <a:p>
            <a:pPr>
              <a:lnSpc>
                <a:spcPct val="200000"/>
              </a:lnSpc>
            </a:pPr>
            <a:r>
              <a:rPr lang="es-ES" altLang="es-ES" sz="2500" b="1" dirty="0">
                <a:latin typeface="Comic Sans MS" panose="030F0702030302020204" pitchFamily="66" charset="0"/>
              </a:rPr>
              <a:t>Dios de todo el Universo, Dios de la Creación.</a:t>
            </a:r>
          </a:p>
          <a:p>
            <a:pPr>
              <a:lnSpc>
                <a:spcPct val="200000"/>
              </a:lnSpc>
            </a:pPr>
            <a:r>
              <a:rPr lang="es-ES" altLang="es-ES" sz="2500" dirty="0">
                <a:latin typeface="Comic Sans MS" panose="030F0702030302020204" pitchFamily="66" charset="0"/>
              </a:rPr>
              <a:t>Proclama el mundo tu gloria, hosanna al hijo del hombre.</a:t>
            </a:r>
          </a:p>
          <a:p>
            <a:pPr>
              <a:lnSpc>
                <a:spcPct val="200000"/>
              </a:lnSpc>
            </a:pPr>
            <a:r>
              <a:rPr lang="es-ES" altLang="es-ES" sz="2500" dirty="0">
                <a:latin typeface="Comic Sans MS" panose="030F0702030302020204" pitchFamily="66" charset="0"/>
              </a:rPr>
              <a:t>Bendito el que viene en nombre del Señor (bis)</a:t>
            </a:r>
          </a:p>
          <a:p>
            <a:pPr>
              <a:lnSpc>
                <a:spcPct val="150000"/>
              </a:lnSpc>
            </a:pPr>
            <a:endParaRPr lang="es-ES" altLang="es-ES" sz="2500" dirty="0">
              <a:latin typeface="Comic Sans MS" panose="030F0702030302020204" pitchFamily="66" charset="0"/>
            </a:endParaRPr>
          </a:p>
        </p:txBody>
      </p:sp>
      <p:sp>
        <p:nvSpPr>
          <p:cNvPr id="24580" name="6 CuadroTexto">
            <a:extLst>
              <a:ext uri="{FF2B5EF4-FFF2-40B4-BE49-F238E27FC236}">
                <a16:creationId xmlns:a16="http://schemas.microsoft.com/office/drawing/2014/main" id="{D03B11D1-B2AF-D716-4681-01AE93C66E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75" y="6308725"/>
            <a:ext cx="4937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400">
                <a:latin typeface="Comic Sans MS" panose="030F0702030302020204" pitchFamily="66" charset="0"/>
              </a:rPr>
              <a:t>2/2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1 Título">
            <a:extLst>
              <a:ext uri="{FF2B5EF4-FFF2-40B4-BE49-F238E27FC236}">
                <a16:creationId xmlns:a16="http://schemas.microsoft.com/office/drawing/2014/main" id="{3E5FD36C-7270-4795-8FA4-E71AE4F38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196752"/>
            <a:ext cx="4608760" cy="2619375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s-ES" altLang="es-ES" b="1" dirty="0">
                <a:solidFill>
                  <a:srgbClr val="9900FF"/>
                </a:solidFill>
                <a:latin typeface="Comic Sans MS" panose="030F0702030302020204" pitchFamily="66" charset="0"/>
              </a:rPr>
              <a:t>El pan y el vino se transforman en el Cuerpo y en la Sangre de Jesús. </a:t>
            </a:r>
          </a:p>
        </p:txBody>
      </p:sp>
      <p:sp>
        <p:nvSpPr>
          <p:cNvPr id="33795" name="5 CuadroTexto">
            <a:extLst>
              <a:ext uri="{FF2B5EF4-FFF2-40B4-BE49-F238E27FC236}">
                <a16:creationId xmlns:a16="http://schemas.microsoft.com/office/drawing/2014/main" id="{BED7F77F-53A2-4193-9646-6CCCFEB5EE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260350"/>
            <a:ext cx="48577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4000" b="1" u="sng" dirty="0">
                <a:solidFill>
                  <a:srgbClr val="9900FF"/>
                </a:solidFill>
                <a:latin typeface="Comic Sans MS" panose="030F0702030302020204" pitchFamily="66" charset="0"/>
              </a:rPr>
              <a:t>CONSAGRACIÓN</a:t>
            </a:r>
            <a:endParaRPr lang="es-ES" altLang="es-ES" sz="4400" b="1" u="sng" dirty="0">
              <a:solidFill>
                <a:srgbClr val="9900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33796" name="Imagen 4" descr="Imagen que contiene dibujo&#10;&#10;Descripción generada automáticamente">
            <a:extLst>
              <a:ext uri="{FF2B5EF4-FFF2-40B4-BE49-F238E27FC236}">
                <a16:creationId xmlns:a16="http://schemas.microsoft.com/office/drawing/2014/main" id="{6AF0D7FA-C11B-416A-BBA1-739498F82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862" y="952500"/>
            <a:ext cx="5073650" cy="451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>
            <a:extLst>
              <a:ext uri="{FF2B5EF4-FFF2-40B4-BE49-F238E27FC236}">
                <a16:creationId xmlns:a16="http://schemas.microsoft.com/office/drawing/2014/main" id="{92FA3D31-096B-4F48-AE2C-F64BC62B1202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755650" y="908050"/>
            <a:ext cx="8115300" cy="52244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i="1" dirty="0">
              <a:solidFill>
                <a:schemeClr val="tx1"/>
              </a:solidFill>
              <a:latin typeface="+mj-lt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Éste es el Sacramento de nuestra fe.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dirty="0">
                <a:solidFill>
                  <a:schemeClr val="tx1"/>
                </a:solidFill>
                <a:latin typeface="Comic Sans MS" panose="030F0702030302020204" pitchFamily="66" charset="0"/>
              </a:rPr>
              <a:t>Todos: </a:t>
            </a:r>
            <a:r>
              <a:rPr lang="es-ES" sz="4000" b="1" dirty="0">
                <a:solidFill>
                  <a:srgbClr val="9900FF"/>
                </a:solidFill>
                <a:latin typeface="Comic Sans MS" panose="030F0702030302020204" pitchFamily="66" charset="0"/>
              </a:rPr>
              <a:t>Anunciamos tu muerte,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b="1" dirty="0">
                <a:solidFill>
                  <a:srgbClr val="9900FF"/>
                </a:solidFill>
                <a:latin typeface="Comic Sans MS" panose="030F0702030302020204" pitchFamily="66" charset="0"/>
              </a:rPr>
              <a:t>proclamamos tu Resurrección.</a:t>
            </a:r>
          </a:p>
          <a:p>
            <a:pPr algn="ctr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b="1" dirty="0">
                <a:solidFill>
                  <a:srgbClr val="9900FF"/>
                </a:solidFill>
                <a:latin typeface="Comic Sans MS" panose="030F0702030302020204" pitchFamily="66" charset="0"/>
              </a:rPr>
              <a:t>¡Ven, Señor Jesús!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3 CuadroTexto">
            <a:extLst>
              <a:ext uri="{FF2B5EF4-FFF2-40B4-BE49-F238E27FC236}">
                <a16:creationId xmlns:a16="http://schemas.microsoft.com/office/drawing/2014/main" id="{E2856A39-5DE0-4083-9F9E-C5E448FBB4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3175" y="260350"/>
            <a:ext cx="5006975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que  estás en el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Santificado sea tu nombre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Venga a nosotros tu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Hágase tu voluntad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en la          como en el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Danos hoy nuestro        de cada día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Perdona nuestras ofensas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como también nosotros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perdonamos a los que nos ofenden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No nos dejes caer en la tentación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y líbranos del mal.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000" b="1" dirty="0">
                <a:solidFill>
                  <a:schemeClr val="tx1"/>
                </a:solidFill>
                <a:latin typeface="Baskerville Old Face" panose="02020602080505020303" pitchFamily="18" charset="0"/>
              </a:rPr>
              <a:t> </a:t>
            </a:r>
          </a:p>
        </p:txBody>
      </p:sp>
      <p:pic>
        <p:nvPicPr>
          <p:cNvPr id="35842" name="Picture 6" descr="http://www.pepoypepa.com/22-57-thickbox/globo-terraqueo-hichable-50cm.jpg">
            <a:extLst>
              <a:ext uri="{FF2B5EF4-FFF2-40B4-BE49-F238E27FC236}">
                <a16:creationId xmlns:a16="http://schemas.microsoft.com/office/drawing/2014/main" id="{430CBFD8-760F-4E7E-A921-0087F7D73C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638" y="2236788"/>
            <a:ext cx="6477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4" descr="http://us.123rf.com/400wm/400/400/Krisdog/Krisdog1206/Krisdog120600026/14002220-ilustracion-de-un-simbolo-del-corazon-con-una-corona-el-rey-de-corazones-concepto.jpg">
            <a:extLst>
              <a:ext uri="{FF2B5EF4-FFF2-40B4-BE49-F238E27FC236}">
                <a16:creationId xmlns:a16="http://schemas.microsoft.com/office/drawing/2014/main" id="{01DBB55C-A44A-48EE-901E-EE7828C99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155350"/>
            <a:ext cx="7175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>
            <a:extLst>
              <a:ext uri="{FF2B5EF4-FFF2-40B4-BE49-F238E27FC236}">
                <a16:creationId xmlns:a16="http://schemas.microsoft.com/office/drawing/2014/main" id="{DC652D5A-29AB-4BF4-B3C4-A5E9E637872E}"/>
              </a:ext>
            </a:extLst>
          </p:cNvPr>
          <p:cNvSpPr/>
          <p:nvPr/>
        </p:nvSpPr>
        <p:spPr>
          <a:xfrm>
            <a:off x="192871" y="441538"/>
            <a:ext cx="3416320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Padre Nuestro</a:t>
            </a:r>
          </a:p>
        </p:txBody>
      </p:sp>
      <p:pic>
        <p:nvPicPr>
          <p:cNvPr id="35846" name="Picture 2" descr="http://us.123rf.com/400wm/400/400/dmstudio/dmstudio1210/dmstudio121000008/15612246-vector-simbolo-del-arco-iris-y-las-nubes-en-el-cielo.jpg">
            <a:extLst>
              <a:ext uri="{FF2B5EF4-FFF2-40B4-BE49-F238E27FC236}">
                <a16:creationId xmlns:a16="http://schemas.microsoft.com/office/drawing/2014/main" id="{C31065A4-2917-469D-989B-741EC3A349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15888"/>
            <a:ext cx="69850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2" descr="http://us.123rf.com/400wm/400/400/dmstudio/dmstudio1210/dmstudio121000008/15612246-vector-simbolo-del-arco-iris-y-las-nubes-en-el-cielo.jpg">
            <a:extLst>
              <a:ext uri="{FF2B5EF4-FFF2-40B4-BE49-F238E27FC236}">
                <a16:creationId xmlns:a16="http://schemas.microsoft.com/office/drawing/2014/main" id="{8B47E077-020F-4A72-A968-9D5CD340F1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2252663"/>
            <a:ext cx="6985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4" name="Picture 5" descr="http://www.diocesismalaga.es/images/albumes/fano/20070729.jpg">
            <a:extLst>
              <a:ext uri="{FF2B5EF4-FFF2-40B4-BE49-F238E27FC236}">
                <a16:creationId xmlns:a16="http://schemas.microsoft.com/office/drawing/2014/main" id="{328D57BA-D04F-4BF2-B266-AEEE751B33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7688" y="1628775"/>
            <a:ext cx="2835275" cy="2520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849" name="Picture 8" descr="http://www.waece.org/sabemos/imagenescomidas/ima_pan.gif">
            <a:extLst>
              <a:ext uri="{FF2B5EF4-FFF2-40B4-BE49-F238E27FC236}">
                <a16:creationId xmlns:a16="http://schemas.microsoft.com/office/drawing/2014/main" id="{7A33D5F8-1DE9-4993-A5F3-24B12469AD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756" y="2887663"/>
            <a:ext cx="560388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0" name="Picture 10" descr="F:\descarga.jpg">
            <a:extLst>
              <a:ext uri="{FF2B5EF4-FFF2-40B4-BE49-F238E27FC236}">
                <a16:creationId xmlns:a16="http://schemas.microsoft.com/office/drawing/2014/main" id="{F8F91C27-6E73-4A03-AF60-8FC7CD5247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3933825"/>
            <a:ext cx="10033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A0EB64BE-2241-4679-96D1-0DEB5B8F6E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27088" y="333375"/>
            <a:ext cx="7489825" cy="5783263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3200" dirty="0">
              <a:solidFill>
                <a:srgbClr val="6600CC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… esperamos la venida gloriosa de nuestro Señor Jesucristo.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dirty="0">
                <a:solidFill>
                  <a:schemeClr val="tx1"/>
                </a:solidFill>
                <a:latin typeface="Comic Sans MS" panose="030F0702030302020204" pitchFamily="66" charset="0"/>
              </a:rPr>
              <a:t>Todos:</a:t>
            </a:r>
            <a:r>
              <a:rPr lang="es-ES" sz="4000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s-ES" sz="4000" b="1" dirty="0">
                <a:solidFill>
                  <a:srgbClr val="9900FF"/>
                </a:solidFill>
                <a:latin typeface="Comic Sans MS" panose="030F0702030302020204" pitchFamily="66" charset="0"/>
              </a:rPr>
              <a:t>Tuyo es el Reino, tuyo el poder y la gloria, por siempre, Señor.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C992B583-C8D3-44B0-A629-5834BCB074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5925" y="765175"/>
            <a:ext cx="7972425" cy="5783263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3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… La paz del Señor esté siempre con vosotros.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3800" dirty="0">
                <a:solidFill>
                  <a:schemeClr val="tx1"/>
                </a:solidFill>
                <a:latin typeface="Comic Sans MS" panose="030F0702030302020204" pitchFamily="66" charset="0"/>
              </a:rPr>
              <a:t>Todos:</a:t>
            </a:r>
            <a:r>
              <a:rPr lang="es-ES" sz="3800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s-ES" sz="3800" b="1" dirty="0">
                <a:solidFill>
                  <a:srgbClr val="9900FF"/>
                </a:solidFill>
                <a:latin typeface="Comic Sans MS" panose="030F0702030302020204" pitchFamily="66" charset="0"/>
              </a:rPr>
              <a:t>Y con tu espíritu.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40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…Daos fraternalmente la paz </a:t>
            </a:r>
            <a:endParaRPr lang="es-ES" sz="32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4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891" name="3 CuadroTexto">
            <a:extLst>
              <a:ext uri="{FF2B5EF4-FFF2-40B4-BE49-F238E27FC236}">
                <a16:creationId xmlns:a16="http://schemas.microsoft.com/office/drawing/2014/main" id="{1C0B5EB4-0F59-4E5B-8FC4-67A1EF7D6B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912" y="309562"/>
            <a:ext cx="50911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600" b="1" u="sng" dirty="0">
                <a:solidFill>
                  <a:srgbClr val="9900FF"/>
                </a:solidFill>
                <a:latin typeface="Comic Sans MS" panose="030F0702030302020204" pitchFamily="66" charset="0"/>
              </a:rPr>
              <a:t>RITO DE LA PAZ</a:t>
            </a:r>
          </a:p>
        </p:txBody>
      </p:sp>
      <p:pic>
        <p:nvPicPr>
          <p:cNvPr id="37892" name="Picture 10" descr="Resultado de imagen de mano corazon fano">
            <a:extLst>
              <a:ext uri="{FF2B5EF4-FFF2-40B4-BE49-F238E27FC236}">
                <a16:creationId xmlns:a16="http://schemas.microsoft.com/office/drawing/2014/main" id="{134659DA-BADD-4678-A3EA-CC4EF07CCE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3644900"/>
            <a:ext cx="2835275" cy="309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3 CuadroTexto">
            <a:extLst>
              <a:ext uri="{FF2B5EF4-FFF2-40B4-BE49-F238E27FC236}">
                <a16:creationId xmlns:a16="http://schemas.microsoft.com/office/drawing/2014/main" id="{E68C6E42-05F9-4C9E-A5A1-BF71FDFAD4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912" y="188640"/>
            <a:ext cx="849617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3600" b="1" u="sng" dirty="0">
                <a:solidFill>
                  <a:srgbClr val="9900FF"/>
                </a:solidFill>
                <a:latin typeface="Comic Sans MS" panose="030F0702030302020204" pitchFamily="66" charset="0"/>
              </a:rPr>
              <a:t>P</a:t>
            </a:r>
            <a:r>
              <a:rPr lang="es-ES" altLang="es-ES" sz="3600" b="1" u="sng" dirty="0">
                <a:solidFill>
                  <a:srgbClr val="9900FF"/>
                </a:solidFill>
                <a:latin typeface="Comic Sans MS" panose="030F0702030302020204" pitchFamily="66" charset="0"/>
              </a:rPr>
              <a:t>AZ SEÑOR</a:t>
            </a:r>
          </a:p>
        </p:txBody>
      </p:sp>
      <p:sp>
        <p:nvSpPr>
          <p:cNvPr id="4" name="CuadroTexto 1">
            <a:extLst>
              <a:ext uri="{FF2B5EF4-FFF2-40B4-BE49-F238E27FC236}">
                <a16:creationId xmlns:a16="http://schemas.microsoft.com/office/drawing/2014/main" id="{CA1B828C-86C4-0E56-4CD6-2853062037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786" y="620688"/>
            <a:ext cx="8604832" cy="5940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Paz Señor, en el cielo, en la tierra, 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paz Señor en las olas del mar. 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Paz Señor en las flores que mueve 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sin saberlo la brisa al pasar.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 Tú que haces las cosas tan bellas 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y les das una vida fugaz, 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pon Señor tu mirada sobre ellas 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y devuelve a los hombres la paz.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Paz, paz, paz, Señor. 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Paz, paz, paz y amor. (bis)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s-ES" altLang="es-ES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8" name="Picture 4" descr="Kamiano » Navidad con sentido (Fano)">
            <a:extLst>
              <a:ext uri="{FF2B5EF4-FFF2-40B4-BE49-F238E27FC236}">
                <a16:creationId xmlns:a16="http://schemas.microsoft.com/office/drawing/2014/main" id="{19894104-48DA-8776-AE4E-B8DD2A3BA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196" y="2060848"/>
            <a:ext cx="3578080" cy="247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6">
            <a:extLst>
              <a:ext uri="{FF2B5EF4-FFF2-40B4-BE49-F238E27FC236}">
                <a16:creationId xmlns:a16="http://schemas.microsoft.com/office/drawing/2014/main" id="{D5C32C5D-D644-215E-040B-86648F7B44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6237312"/>
            <a:ext cx="5405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 dirty="0">
                <a:latin typeface="Comic Sans MS" panose="030F0702030302020204" pitchFamily="66" charset="0"/>
              </a:rPr>
              <a:t>1/2</a:t>
            </a:r>
          </a:p>
        </p:txBody>
      </p:sp>
    </p:spTree>
    <p:extLst>
      <p:ext uri="{BB962C8B-B14F-4D97-AF65-F5344CB8AC3E}">
        <p14:creationId xmlns:p14="http://schemas.microsoft.com/office/powerpoint/2010/main" val="336203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Título">
            <a:extLst>
              <a:ext uri="{FF2B5EF4-FFF2-40B4-BE49-F238E27FC236}">
                <a16:creationId xmlns:a16="http://schemas.microsoft.com/office/drawing/2014/main" id="{AE1271FF-5789-46B4-A4A6-242FFDF38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250" y="274638"/>
            <a:ext cx="7345363" cy="796925"/>
          </a:xfrm>
        </p:spPr>
        <p:txBody>
          <a:bodyPr/>
          <a:lstStyle/>
          <a:p>
            <a:pPr algn="r"/>
            <a:r>
              <a:rPr lang="es-ES_tradnl" altLang="es-ES" sz="3200" b="1" u="sng" dirty="0">
                <a:solidFill>
                  <a:srgbClr val="9900FF"/>
                </a:solidFill>
                <a:latin typeface="Comic Sans MS" panose="030F0702030302020204" pitchFamily="66" charset="0"/>
              </a:rPr>
              <a:t>CUARENTA DÍAS CAMINANDO</a:t>
            </a:r>
            <a:endParaRPr lang="es-ES" altLang="es-ES" sz="3200" b="1" u="sng" dirty="0">
              <a:solidFill>
                <a:srgbClr val="99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21507" name="4 CuadroTexto">
            <a:extLst>
              <a:ext uri="{FF2B5EF4-FFF2-40B4-BE49-F238E27FC236}">
                <a16:creationId xmlns:a16="http://schemas.microsoft.com/office/drawing/2014/main" id="{AFB4DD25-FABB-4BEC-A466-F7A11E164D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025" y="1196752"/>
            <a:ext cx="8389937" cy="3796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Cuarenta días caminando      </a:t>
            </a:r>
            <a:r>
              <a:rPr lang="es-ES" altLang="es-ES" sz="3600" dirty="0">
                <a:solidFill>
                  <a:schemeClr val="tx1"/>
                </a:solidFill>
                <a:latin typeface="Comic Sans MS" panose="030F0702030302020204" pitchFamily="66" charset="0"/>
              </a:rPr>
              <a:t>¡Cuaresma!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hacia la Pascua de Jesús.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La comunidad te anima 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a celebrar un nuevo cambio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en tu vida (bis)</a:t>
            </a:r>
          </a:p>
        </p:txBody>
      </p:sp>
      <p:pic>
        <p:nvPicPr>
          <p:cNvPr id="5" name="Imagen 2">
            <a:extLst>
              <a:ext uri="{FF2B5EF4-FFF2-40B4-BE49-F238E27FC236}">
                <a16:creationId xmlns:a16="http://schemas.microsoft.com/office/drawing/2014/main" id="{765611A9-DAC7-4474-94E1-25D4900DF2C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378"/>
          <a:stretch>
            <a:fillRect/>
          </a:stretch>
        </p:blipFill>
        <p:spPr bwMode="auto">
          <a:xfrm>
            <a:off x="5868144" y="2390754"/>
            <a:ext cx="3149600" cy="4178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10" name="Picture 6" descr="estrella-imagen-animada-0093">
            <a:extLst>
              <a:ext uri="{FF2B5EF4-FFF2-40B4-BE49-F238E27FC236}">
                <a16:creationId xmlns:a16="http://schemas.microsoft.com/office/drawing/2014/main" id="{FC7A961A-FCB1-4606-8185-56E81271E2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2492896"/>
            <a:ext cx="4953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CuadroTexto 1">
            <a:extLst>
              <a:ext uri="{FF2B5EF4-FFF2-40B4-BE49-F238E27FC236}">
                <a16:creationId xmlns:a16="http://schemas.microsoft.com/office/drawing/2014/main" id="{CE888C3A-9341-4EFF-A10E-4D1F33FDC2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575" y="332656"/>
            <a:ext cx="8434791" cy="612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 Hoy he visto Señor, en el cielo, 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suspendidas de un rayo de luz,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dos palomas que alzaron el vuelo 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con sus alas en forma de cruz.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Haz que vuelvan de nuevo a la tierra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las palomas que huyeron, Señor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y la llama que enciende la guerra 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se convierta en paz y en amor.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Paz, paz, paz, Señor. 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Paz, paz, paz y amor. (bis)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s-ES" altLang="es-ES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 descr="Vino a traernos la paz | Catolico, Diócesis, Iglesia catolica">
            <a:extLst>
              <a:ext uri="{FF2B5EF4-FFF2-40B4-BE49-F238E27FC236}">
                <a16:creationId xmlns:a16="http://schemas.microsoft.com/office/drawing/2014/main" id="{61EF011D-480D-E46B-6ED6-8B6C5E1790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762" y="548680"/>
            <a:ext cx="3627663" cy="2053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6">
            <a:extLst>
              <a:ext uri="{FF2B5EF4-FFF2-40B4-BE49-F238E27FC236}">
                <a16:creationId xmlns:a16="http://schemas.microsoft.com/office/drawing/2014/main" id="{60AC8397-0DD9-991A-FB3C-39838CD3B6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6237312"/>
            <a:ext cx="5405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 dirty="0">
                <a:latin typeface="Comic Sans MS" panose="030F0702030302020204" pitchFamily="66" charset="0"/>
              </a:rPr>
              <a:t>2/2</a:t>
            </a:r>
          </a:p>
        </p:txBody>
      </p:sp>
    </p:spTree>
    <p:extLst>
      <p:ext uri="{BB962C8B-B14F-4D97-AF65-F5344CB8AC3E}">
        <p14:creationId xmlns:p14="http://schemas.microsoft.com/office/powerpoint/2010/main" val="29532194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CuadroTexto 5">
            <a:extLst>
              <a:ext uri="{FF2B5EF4-FFF2-40B4-BE49-F238E27FC236}">
                <a16:creationId xmlns:a16="http://schemas.microsoft.com/office/drawing/2014/main" id="{844C2936-F0CE-4E4B-937C-329123D02C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1052513"/>
            <a:ext cx="7559675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Éste es el Cordero de Dios que quita el pecado del mundo. Dichosos los invitados a la mesa del Señor.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endParaRPr lang="es-ES" altLang="es-ES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Todos: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200" b="1" dirty="0">
                <a:solidFill>
                  <a:srgbClr val="9900FF"/>
                </a:solidFill>
                <a:latin typeface="Comic Sans MS" panose="030F0702030302020204" pitchFamily="66" charset="0"/>
              </a:rPr>
              <a:t>Señor, no soy digno de que entres en mi casa, pero una palabra tuya bastará para sanarme.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endParaRPr lang="es-ES" altLang="es-ES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endParaRPr lang="es-ES" altLang="es-ES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endParaRPr lang="es-ES" altLang="es-ES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CuadroTexto 3">
            <a:extLst>
              <a:ext uri="{FF2B5EF4-FFF2-40B4-BE49-F238E27FC236}">
                <a16:creationId xmlns:a16="http://schemas.microsoft.com/office/drawing/2014/main" id="{99E71AD2-FD31-4510-B718-834F9C9B4C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527" y="332656"/>
            <a:ext cx="797846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4000" b="1" dirty="0">
                <a:solidFill>
                  <a:srgbClr val="9900FF"/>
                </a:solidFill>
                <a:latin typeface="Comic Sans MS" panose="030F0702030302020204" pitchFamily="66" charset="0"/>
              </a:rPr>
              <a:t>III DOMINGO DE CUARESMA</a:t>
            </a:r>
          </a:p>
        </p:txBody>
      </p:sp>
      <p:pic>
        <p:nvPicPr>
          <p:cNvPr id="2050" name="Picture 2" descr="JESÚS ES (Cuaresma) | Unai Quirós - YouTube">
            <a:extLst>
              <a:ext uri="{FF2B5EF4-FFF2-40B4-BE49-F238E27FC236}">
                <a16:creationId xmlns:a16="http://schemas.microsoft.com/office/drawing/2014/main" id="{ABFE1B3E-C585-2EB5-1B9D-D1013C42D4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9" b="1485"/>
          <a:stretch/>
        </p:blipFill>
        <p:spPr bwMode="auto">
          <a:xfrm>
            <a:off x="611560" y="1340768"/>
            <a:ext cx="8316416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10668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3 CuadroTexto">
            <a:extLst>
              <a:ext uri="{FF2B5EF4-FFF2-40B4-BE49-F238E27FC236}">
                <a16:creationId xmlns:a16="http://schemas.microsoft.com/office/drawing/2014/main" id="{B600FA7C-475B-4978-9180-8F185941D7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7100" y="260350"/>
            <a:ext cx="66960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s-ES"/>
            </a:defPPr>
            <a:lvl1pPr algn="r" eaLnBrk="1" hangingPunct="1">
              <a:buClrTx/>
              <a:buSzTx/>
              <a:buFontTx/>
              <a:buNone/>
              <a:defRPr sz="3600" b="1" u="sng">
                <a:solidFill>
                  <a:srgbClr val="6600CC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s-ES" altLang="es-ES" dirty="0">
                <a:solidFill>
                  <a:srgbClr val="9900FF"/>
                </a:solidFill>
              </a:rPr>
              <a:t>NADIE TE AMA COMO YO</a:t>
            </a:r>
          </a:p>
        </p:txBody>
      </p:sp>
      <p:sp>
        <p:nvSpPr>
          <p:cNvPr id="47107" name="CuadroTexto 1">
            <a:extLst>
              <a:ext uri="{FF2B5EF4-FFF2-40B4-BE49-F238E27FC236}">
                <a16:creationId xmlns:a16="http://schemas.microsoft.com/office/drawing/2014/main" id="{97E89A1F-06EF-4EB3-B7F0-9EAAA3323E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396038"/>
            <a:ext cx="5485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1/4</a:t>
            </a:r>
          </a:p>
        </p:txBody>
      </p:sp>
      <p:sp>
        <p:nvSpPr>
          <p:cNvPr id="6" name="2 Marcador de contenido">
            <a:extLst>
              <a:ext uri="{FF2B5EF4-FFF2-40B4-BE49-F238E27FC236}">
                <a16:creationId xmlns:a16="http://schemas.microsoft.com/office/drawing/2014/main" id="{AFCE06FD-ED71-49D2-9305-4005CA2C4757}"/>
              </a:ext>
            </a:extLst>
          </p:cNvPr>
          <p:cNvSpPr txBox="1">
            <a:spLocks/>
          </p:cNvSpPr>
          <p:nvPr/>
        </p:nvSpPr>
        <p:spPr>
          <a:xfrm>
            <a:off x="457200" y="1052513"/>
            <a:ext cx="8362950" cy="223202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s-ES" sz="2800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Cuánto he esperado este momento,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s-ES" sz="2800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cuánto he esperado que estuvieras así.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s-ES" sz="2800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Cuánto he esperado que me hablaras,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s-ES" sz="2800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cuánto he esperado que vinieras a mí.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s-ES" sz="2800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Yo sé bien lo que has vivido, 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s-ES" sz="2800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yo sé bien lo que has llorado,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s-ES" sz="2800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yo sé bien lo que has sufrido,  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s-ES" sz="2800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pues de tu lado no me he ido.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endParaRPr lang="es-ES" sz="2800" dirty="0">
              <a:solidFill>
                <a:schemeClr val="tx1"/>
              </a:solidFill>
              <a:latin typeface="Comic Sans MS" panose="030F0702030302020204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endParaRPr lang="es-ES" sz="2800" dirty="0">
              <a:solidFill>
                <a:schemeClr val="tx1"/>
              </a:solidFill>
              <a:latin typeface="Comic Sans MS" panose="030F0702030302020204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endParaRPr lang="es-ES" sz="2800" dirty="0">
              <a:solidFill>
                <a:schemeClr val="tx1"/>
              </a:solidFill>
              <a:latin typeface="Comic Sans MS" panose="030F0702030302020204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7109" name="Imagen 2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622F9B61-FA05-4BAF-8C06-A41667C6C3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095600"/>
            <a:ext cx="1025699" cy="1025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Imagen 4">
            <a:extLst>
              <a:ext uri="{FF2B5EF4-FFF2-40B4-BE49-F238E27FC236}">
                <a16:creationId xmlns:a16="http://schemas.microsoft.com/office/drawing/2014/main" id="{E87C9477-E545-410B-B9EE-4AE2D145A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248" y="3223105"/>
            <a:ext cx="3630941" cy="3511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CuadroTexto 5">
            <a:extLst>
              <a:ext uri="{FF2B5EF4-FFF2-40B4-BE49-F238E27FC236}">
                <a16:creationId xmlns:a16="http://schemas.microsoft.com/office/drawing/2014/main" id="{F0FC7279-0B46-48BA-BDA3-55BB9A717D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2" y="330993"/>
            <a:ext cx="8207375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4572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 defTabSz="4572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 defTabSz="4572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 defTabSz="4572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 defTabSz="4572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2800" b="1" dirty="0">
                <a:solidFill>
                  <a:schemeClr val="tx1"/>
                </a:solidFill>
                <a:latin typeface="Comic Sans MS" panose="030F0702030302020204" pitchFamily="66" charset="0"/>
                <a:cs typeface="Tahoma" panose="020B0604030504040204" pitchFamily="34" charset="0"/>
              </a:rPr>
              <a:t>Pues nadie te ama como yo, 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2800" b="1" dirty="0">
                <a:solidFill>
                  <a:schemeClr val="tx1"/>
                </a:solidFill>
                <a:latin typeface="Comic Sans MS" panose="030F0702030302020204" pitchFamily="66" charset="0"/>
                <a:cs typeface="Tahoma" panose="020B0604030504040204" pitchFamily="34" charset="0"/>
              </a:rPr>
              <a:t>pues nadie te ama como yo.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2800" b="1" dirty="0">
                <a:solidFill>
                  <a:schemeClr val="tx1"/>
                </a:solidFill>
                <a:latin typeface="Comic Sans MS" panose="030F0702030302020204" pitchFamily="66" charset="0"/>
                <a:cs typeface="Tahoma" panose="020B0604030504040204" pitchFamily="34" charset="0"/>
              </a:rPr>
              <a:t>Mira a la cruz, 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2800" b="1" dirty="0">
                <a:solidFill>
                  <a:schemeClr val="tx1"/>
                </a:solidFill>
                <a:latin typeface="Comic Sans MS" panose="030F0702030302020204" pitchFamily="66" charset="0"/>
                <a:cs typeface="Tahoma" panose="020B0604030504040204" pitchFamily="34" charset="0"/>
              </a:rPr>
              <a:t>esa es mi más grande prueba.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2800" b="1" dirty="0">
                <a:solidFill>
                  <a:schemeClr val="tx1"/>
                </a:solidFill>
                <a:latin typeface="Comic Sans MS" panose="030F0702030302020204" pitchFamily="66" charset="0"/>
                <a:cs typeface="Tahoma" panose="020B0604030504040204" pitchFamily="34" charset="0"/>
              </a:rPr>
              <a:t>Nadie te ama como yo.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2800" b="1" dirty="0">
                <a:solidFill>
                  <a:schemeClr val="tx1"/>
                </a:solidFill>
                <a:latin typeface="Comic Sans MS" panose="030F0702030302020204" pitchFamily="66" charset="0"/>
                <a:cs typeface="Tahoma" panose="020B0604030504040204" pitchFamily="34" charset="0"/>
              </a:rPr>
              <a:t>Pues nadie te ama como yo, 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2800" b="1" dirty="0">
                <a:solidFill>
                  <a:schemeClr val="tx1"/>
                </a:solidFill>
                <a:latin typeface="Comic Sans MS" panose="030F0702030302020204" pitchFamily="66" charset="0"/>
                <a:cs typeface="Tahoma" panose="020B0604030504040204" pitchFamily="34" charset="0"/>
              </a:rPr>
              <a:t>pues nadie te ama como yo.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2800" b="1" dirty="0">
                <a:solidFill>
                  <a:schemeClr val="tx1"/>
                </a:solidFill>
                <a:latin typeface="Comic Sans MS" panose="030F0702030302020204" pitchFamily="66" charset="0"/>
                <a:cs typeface="Tahoma" panose="020B0604030504040204" pitchFamily="34" charset="0"/>
              </a:rPr>
              <a:t>Mira a la cruz fue por ti, fue porque te amo.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2800" b="1" dirty="0">
                <a:solidFill>
                  <a:schemeClr val="tx1"/>
                </a:solidFill>
                <a:latin typeface="Comic Sans MS" panose="030F0702030302020204" pitchFamily="66" charset="0"/>
                <a:cs typeface="Tahoma" panose="020B0604030504040204" pitchFamily="34" charset="0"/>
              </a:rPr>
              <a:t>Nadie te ama como yo.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s-ES" altLang="es-ES" sz="2800" b="1" dirty="0">
              <a:solidFill>
                <a:schemeClr val="tx1"/>
              </a:solidFill>
              <a:latin typeface="Comic Sans MS" panose="030F0702030302020204" pitchFamily="66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s-ES" altLang="es-ES" sz="2800" b="1" dirty="0">
              <a:solidFill>
                <a:schemeClr val="tx1"/>
              </a:solidFill>
              <a:latin typeface="Comic Sans MS" panose="030F0702030302020204" pitchFamily="66" charset="0"/>
              <a:cs typeface="Tahoma" panose="020B0604030504040204" pitchFamily="34" charset="0"/>
            </a:endParaRPr>
          </a:p>
        </p:txBody>
      </p:sp>
      <p:sp>
        <p:nvSpPr>
          <p:cNvPr id="48131" name="CuadroTexto 1">
            <a:extLst>
              <a:ext uri="{FF2B5EF4-FFF2-40B4-BE49-F238E27FC236}">
                <a16:creationId xmlns:a16="http://schemas.microsoft.com/office/drawing/2014/main" id="{95995368-E501-4DB0-ADB7-E6FCB12E22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396038"/>
            <a:ext cx="58541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2/4</a:t>
            </a:r>
          </a:p>
        </p:txBody>
      </p:sp>
      <p:pic>
        <p:nvPicPr>
          <p:cNvPr id="48132" name="Imagen 2">
            <a:extLst>
              <a:ext uri="{FF2B5EF4-FFF2-40B4-BE49-F238E27FC236}">
                <a16:creationId xmlns:a16="http://schemas.microsoft.com/office/drawing/2014/main" id="{3AF46F83-A3B2-490C-B5BF-15F4E799B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604193"/>
            <a:ext cx="4064769" cy="3931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Imagen 6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63955F87-C576-477E-887B-684F0B34E7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604193"/>
            <a:ext cx="1067272" cy="1067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4 Rectángulo">
            <a:extLst>
              <a:ext uri="{FF2B5EF4-FFF2-40B4-BE49-F238E27FC236}">
                <a16:creationId xmlns:a16="http://schemas.microsoft.com/office/drawing/2014/main" id="{7B48DBF4-F7CA-4E40-9308-749249F0E7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725" y="476250"/>
            <a:ext cx="8208963" cy="5837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  <a:cs typeface="Tahoma" panose="020B0604030504040204" pitchFamily="34" charset="0"/>
              </a:rPr>
              <a:t>Yo sé bien lo que me dices,  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  <a:cs typeface="Tahoma" panose="020B0604030504040204" pitchFamily="34" charset="0"/>
              </a:rPr>
              <a:t>aunque a veces no me hablas,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  <a:cs typeface="Tahoma" panose="020B0604030504040204" pitchFamily="34" charset="0"/>
              </a:rPr>
              <a:t>yo sé bien lo que en ti sientes, 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  <a:cs typeface="Tahoma" panose="020B0604030504040204" pitchFamily="34" charset="0"/>
              </a:rPr>
              <a:t>aunque nunca lo compartas.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  <a:cs typeface="Tahoma" panose="020B0604030504040204" pitchFamily="34" charset="0"/>
              </a:rPr>
              <a:t>Yo a tu lado he caminado, 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  <a:cs typeface="Tahoma" panose="020B0604030504040204" pitchFamily="34" charset="0"/>
              </a:rPr>
              <a:t>junto a ti yo siempre he ido,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  <a:cs typeface="Tahoma" panose="020B0604030504040204" pitchFamily="34" charset="0"/>
              </a:rPr>
              <a:t>aún a veces te he cargado, 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  <a:cs typeface="Tahoma" panose="020B0604030504040204" pitchFamily="34" charset="0"/>
              </a:rPr>
              <a:t>yo he sido tu mejor amigo.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endParaRPr lang="es-ES" altLang="es-ES" sz="2800" dirty="0">
              <a:solidFill>
                <a:schemeClr val="tx1"/>
              </a:solidFill>
              <a:latin typeface="Comic Sans MS" panose="030F0702030302020204" pitchFamily="66" charset="0"/>
              <a:cs typeface="Tahoma" panose="020B0604030504040204" pitchFamily="34" charset="0"/>
            </a:endParaRPr>
          </a:p>
        </p:txBody>
      </p:sp>
      <p:sp>
        <p:nvSpPr>
          <p:cNvPr id="49155" name="CuadroTexto 1">
            <a:extLst>
              <a:ext uri="{FF2B5EF4-FFF2-40B4-BE49-F238E27FC236}">
                <a16:creationId xmlns:a16="http://schemas.microsoft.com/office/drawing/2014/main" id="{606F3B9B-D0E9-4D82-9F4C-8683E2B04A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396038"/>
            <a:ext cx="58541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3/4</a:t>
            </a:r>
          </a:p>
        </p:txBody>
      </p:sp>
      <p:pic>
        <p:nvPicPr>
          <p:cNvPr id="49156" name="Imagen 4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EB701984-A1DF-496D-8490-379C2407BB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124744"/>
            <a:ext cx="15113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7" name="Imagen 5">
            <a:extLst>
              <a:ext uri="{FF2B5EF4-FFF2-40B4-BE49-F238E27FC236}">
                <a16:creationId xmlns:a16="http://schemas.microsoft.com/office/drawing/2014/main" id="{4B2D5F85-471B-487F-8DBD-0C278F3B8E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897" y="1700808"/>
            <a:ext cx="3973261" cy="3842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CuadroTexto 5">
            <a:extLst>
              <a:ext uri="{FF2B5EF4-FFF2-40B4-BE49-F238E27FC236}">
                <a16:creationId xmlns:a16="http://schemas.microsoft.com/office/drawing/2014/main" id="{F0FC7279-0B46-48BA-BDA3-55BB9A717D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2" y="330993"/>
            <a:ext cx="8207375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4572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 defTabSz="4572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 defTabSz="4572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 defTabSz="4572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 defTabSz="4572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2800" b="1" dirty="0">
                <a:solidFill>
                  <a:schemeClr val="tx1"/>
                </a:solidFill>
                <a:latin typeface="Comic Sans MS" panose="030F0702030302020204" pitchFamily="66" charset="0"/>
                <a:cs typeface="Tahoma" panose="020B0604030504040204" pitchFamily="34" charset="0"/>
              </a:rPr>
              <a:t>Pues nadie te ama como yo, 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2800" b="1" dirty="0">
                <a:solidFill>
                  <a:schemeClr val="tx1"/>
                </a:solidFill>
                <a:latin typeface="Comic Sans MS" panose="030F0702030302020204" pitchFamily="66" charset="0"/>
                <a:cs typeface="Tahoma" panose="020B0604030504040204" pitchFamily="34" charset="0"/>
              </a:rPr>
              <a:t>pues nadie te ama como yo.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2800" b="1" dirty="0">
                <a:solidFill>
                  <a:schemeClr val="tx1"/>
                </a:solidFill>
                <a:latin typeface="Comic Sans MS" panose="030F0702030302020204" pitchFamily="66" charset="0"/>
                <a:cs typeface="Tahoma" panose="020B0604030504040204" pitchFamily="34" charset="0"/>
              </a:rPr>
              <a:t>Mira a la cruz, 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2800" b="1" dirty="0">
                <a:solidFill>
                  <a:schemeClr val="tx1"/>
                </a:solidFill>
                <a:latin typeface="Comic Sans MS" panose="030F0702030302020204" pitchFamily="66" charset="0"/>
                <a:cs typeface="Tahoma" panose="020B0604030504040204" pitchFamily="34" charset="0"/>
              </a:rPr>
              <a:t>esa es mi más grande prueba.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2800" b="1" dirty="0">
                <a:solidFill>
                  <a:schemeClr val="tx1"/>
                </a:solidFill>
                <a:latin typeface="Comic Sans MS" panose="030F0702030302020204" pitchFamily="66" charset="0"/>
                <a:cs typeface="Tahoma" panose="020B0604030504040204" pitchFamily="34" charset="0"/>
              </a:rPr>
              <a:t>Nadie te ama como yo.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2800" b="1" dirty="0">
                <a:solidFill>
                  <a:schemeClr val="tx1"/>
                </a:solidFill>
                <a:latin typeface="Comic Sans MS" panose="030F0702030302020204" pitchFamily="66" charset="0"/>
                <a:cs typeface="Tahoma" panose="020B0604030504040204" pitchFamily="34" charset="0"/>
              </a:rPr>
              <a:t>Pues nadie te ama como yo, 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2800" b="1" dirty="0">
                <a:solidFill>
                  <a:schemeClr val="tx1"/>
                </a:solidFill>
                <a:latin typeface="Comic Sans MS" panose="030F0702030302020204" pitchFamily="66" charset="0"/>
                <a:cs typeface="Tahoma" panose="020B0604030504040204" pitchFamily="34" charset="0"/>
              </a:rPr>
              <a:t>pues nadie te ama como yo.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2800" b="1" dirty="0">
                <a:solidFill>
                  <a:schemeClr val="tx1"/>
                </a:solidFill>
                <a:latin typeface="Comic Sans MS" panose="030F0702030302020204" pitchFamily="66" charset="0"/>
                <a:cs typeface="Tahoma" panose="020B0604030504040204" pitchFamily="34" charset="0"/>
              </a:rPr>
              <a:t>Mira a la cruz fue por ti, fue porque te amo.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2800" b="1" dirty="0">
                <a:solidFill>
                  <a:schemeClr val="tx1"/>
                </a:solidFill>
                <a:latin typeface="Comic Sans MS" panose="030F0702030302020204" pitchFamily="66" charset="0"/>
                <a:cs typeface="Tahoma" panose="020B0604030504040204" pitchFamily="34" charset="0"/>
              </a:rPr>
              <a:t>Nadie te ama como yo.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s-ES" altLang="es-ES" sz="2800" b="1" dirty="0">
              <a:solidFill>
                <a:schemeClr val="tx1"/>
              </a:solidFill>
              <a:latin typeface="Comic Sans MS" panose="030F0702030302020204" pitchFamily="66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s-ES" altLang="es-ES" sz="2800" b="1" dirty="0">
              <a:solidFill>
                <a:schemeClr val="tx1"/>
              </a:solidFill>
              <a:latin typeface="Comic Sans MS" panose="030F0702030302020204" pitchFamily="66" charset="0"/>
              <a:cs typeface="Tahoma" panose="020B0604030504040204" pitchFamily="34" charset="0"/>
            </a:endParaRPr>
          </a:p>
        </p:txBody>
      </p:sp>
      <p:sp>
        <p:nvSpPr>
          <p:cNvPr id="48131" name="CuadroTexto 1">
            <a:extLst>
              <a:ext uri="{FF2B5EF4-FFF2-40B4-BE49-F238E27FC236}">
                <a16:creationId xmlns:a16="http://schemas.microsoft.com/office/drawing/2014/main" id="{95995368-E501-4DB0-ADB7-E6FCB12E22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396038"/>
            <a:ext cx="58541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4/4</a:t>
            </a:r>
          </a:p>
        </p:txBody>
      </p:sp>
      <p:pic>
        <p:nvPicPr>
          <p:cNvPr id="48132" name="Imagen 2">
            <a:extLst>
              <a:ext uri="{FF2B5EF4-FFF2-40B4-BE49-F238E27FC236}">
                <a16:creationId xmlns:a16="http://schemas.microsoft.com/office/drawing/2014/main" id="{3AF46F83-A3B2-490C-B5BF-15F4E799B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604193"/>
            <a:ext cx="4064769" cy="3931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Imagen 6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63955F87-C576-477E-887B-684F0B34E7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604193"/>
            <a:ext cx="1067272" cy="1067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52980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II Domingo de Pascua: La Ascensión del Señor | LMC España">
            <a:extLst>
              <a:ext uri="{FF2B5EF4-FFF2-40B4-BE49-F238E27FC236}">
                <a16:creationId xmlns:a16="http://schemas.microsoft.com/office/drawing/2014/main" id="{667CD105-5921-117C-81D1-EBF9ABD8F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196752"/>
            <a:ext cx="3026213" cy="5035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06" name="3 CuadroTexto">
            <a:extLst>
              <a:ext uri="{FF2B5EF4-FFF2-40B4-BE49-F238E27FC236}">
                <a16:creationId xmlns:a16="http://schemas.microsoft.com/office/drawing/2014/main" id="{B600FA7C-475B-4978-9180-8F185941D7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1680" y="155463"/>
            <a:ext cx="66960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s-ES"/>
            </a:defPPr>
            <a:lvl1pPr algn="r" eaLnBrk="1" hangingPunct="1">
              <a:buClrTx/>
              <a:buSzTx/>
              <a:buFontTx/>
              <a:buNone/>
              <a:defRPr sz="3600" b="1" u="sng">
                <a:solidFill>
                  <a:srgbClr val="6600CC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s-ES" altLang="es-ES" dirty="0">
                <a:solidFill>
                  <a:srgbClr val="9900FF"/>
                </a:solidFill>
              </a:rPr>
              <a:t>MÁS ALLÁ</a:t>
            </a:r>
          </a:p>
        </p:txBody>
      </p:sp>
      <p:sp>
        <p:nvSpPr>
          <p:cNvPr id="6" name="2 Marcador de contenido">
            <a:extLst>
              <a:ext uri="{FF2B5EF4-FFF2-40B4-BE49-F238E27FC236}">
                <a16:creationId xmlns:a16="http://schemas.microsoft.com/office/drawing/2014/main" id="{AFCE06FD-ED71-49D2-9305-4005CA2C4757}"/>
              </a:ext>
            </a:extLst>
          </p:cNvPr>
          <p:cNvSpPr txBox="1">
            <a:spLocks/>
          </p:cNvSpPr>
          <p:nvPr/>
        </p:nvSpPr>
        <p:spPr>
          <a:xfrm>
            <a:off x="457200" y="1052513"/>
            <a:ext cx="8362950" cy="403267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s-ES" sz="2800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Más allá de mis miedos,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s-ES" sz="2800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más allá de mi inseguridad,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s-ES" sz="2800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quiero darte una respuesta.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s-ES" sz="2800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Aquí estoy, para hacer tu voluntad,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s-ES" sz="2800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para que mi amor sea decirte Sí,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s-ES" sz="2800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hasta el final.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endParaRPr lang="es-ES" sz="2800" dirty="0">
              <a:solidFill>
                <a:schemeClr val="tx1"/>
              </a:solidFill>
              <a:latin typeface="Comic Sans MS" panose="030F0702030302020204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endParaRPr lang="es-ES" sz="2800" dirty="0">
              <a:solidFill>
                <a:schemeClr val="tx1"/>
              </a:solidFill>
              <a:latin typeface="Comic Sans MS" panose="030F0702030302020204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endParaRPr lang="es-ES" sz="2800" dirty="0">
              <a:solidFill>
                <a:schemeClr val="tx1"/>
              </a:solidFill>
              <a:latin typeface="Comic Sans MS" panose="030F0702030302020204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8781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4 CuadroTexto">
            <a:extLst>
              <a:ext uri="{FF2B5EF4-FFF2-40B4-BE49-F238E27FC236}">
                <a16:creationId xmlns:a16="http://schemas.microsoft.com/office/drawing/2014/main" id="{62BD0456-0773-43E8-8411-E92E690892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1196975"/>
            <a:ext cx="524351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4400">
                <a:solidFill>
                  <a:schemeClr val="tx1"/>
                </a:solidFill>
                <a:latin typeface="Bodoni MT Black" panose="02070A03080606020203" pitchFamily="18" charset="0"/>
              </a:rPr>
              <a:t>Acción de Gracias</a:t>
            </a:r>
          </a:p>
        </p:txBody>
      </p:sp>
      <p:pic>
        <p:nvPicPr>
          <p:cNvPr id="44035" name="Picture 2" descr="http://imagenesdedios.net/wp-content/uploads/2013/07/imagenes-de-gracias-a-dios-6.jpg">
            <a:extLst>
              <a:ext uri="{FF2B5EF4-FFF2-40B4-BE49-F238E27FC236}">
                <a16:creationId xmlns:a16="http://schemas.microsoft.com/office/drawing/2014/main" id="{8C92B561-97FD-40CB-94F2-83C6242B58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549275"/>
            <a:ext cx="7640637" cy="508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5 Rectángulo">
            <a:extLst>
              <a:ext uri="{FF2B5EF4-FFF2-40B4-BE49-F238E27FC236}">
                <a16:creationId xmlns:a16="http://schemas.microsoft.com/office/drawing/2014/main" id="{72215315-49F2-4EB8-BA60-CD086BC777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263" y="5300663"/>
            <a:ext cx="3673475" cy="584200"/>
          </a:xfrm>
          <a:prstGeom prst="rect">
            <a:avLst/>
          </a:prstGeom>
          <a:solidFill>
            <a:srgbClr val="9933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Acción de Gracias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BF3E524E-10EB-450D-8796-BE51EE71A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1840" y="114301"/>
            <a:ext cx="5616575" cy="782637"/>
          </a:xfrm>
        </p:spPr>
        <p:txBody>
          <a:bodyPr/>
          <a:lstStyle/>
          <a:p>
            <a:pPr algn="r" eaLnBrk="1" hangingPunct="1"/>
            <a:r>
              <a:rPr lang="es-ES" altLang="es-ES" b="1" u="sng" dirty="0">
                <a:solidFill>
                  <a:srgbClr val="9900FF"/>
                </a:solidFill>
                <a:latin typeface="Comic Sans MS" panose="030F0702030302020204" pitchFamily="66" charset="0"/>
              </a:rPr>
              <a:t>MI DIOS HERMANO</a:t>
            </a:r>
            <a:endParaRPr lang="es-ES" altLang="es-ES" b="1" dirty="0">
              <a:solidFill>
                <a:srgbClr val="9900FF"/>
              </a:solidFill>
            </a:endParaRPr>
          </a:p>
        </p:txBody>
      </p:sp>
      <p:sp>
        <p:nvSpPr>
          <p:cNvPr id="45059" name="Rectángulo 7">
            <a:extLst>
              <a:ext uri="{FF2B5EF4-FFF2-40B4-BE49-F238E27FC236}">
                <a16:creationId xmlns:a16="http://schemas.microsoft.com/office/drawing/2014/main" id="{EB04B956-E959-4D8E-8B8C-B6C74A0FA2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" y="896938"/>
            <a:ext cx="9001125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30238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Así dame la mano y no me dejes atrás;    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quiero andar contigo todo el camino que tengo que andar. 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Y así, siempre mi amigo, siempre contigo podré contar. 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Yo prometo serte fiel y hacer de ti mi fe. 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 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 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5060" name="CuadroTexto 5">
            <a:extLst>
              <a:ext uri="{FF2B5EF4-FFF2-40B4-BE49-F238E27FC236}">
                <a16:creationId xmlns:a16="http://schemas.microsoft.com/office/drawing/2014/main" id="{B1548DD9-6332-4F90-84CD-13CF436E1A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237288"/>
            <a:ext cx="5492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>
                <a:solidFill>
                  <a:schemeClr val="tx1"/>
                </a:solidFill>
                <a:latin typeface="Comic Sans MS" panose="030F0702030302020204" pitchFamily="66" charset="0"/>
              </a:rPr>
              <a:t>1/3</a:t>
            </a:r>
          </a:p>
        </p:txBody>
      </p:sp>
      <p:pic>
        <p:nvPicPr>
          <p:cNvPr id="45061" name="Imagen 4" descr="Dibujo animado de un animal con la boca abierta&#10;&#10;Descripción generada automáticamente con confianza media">
            <a:extLst>
              <a:ext uri="{FF2B5EF4-FFF2-40B4-BE49-F238E27FC236}">
                <a16:creationId xmlns:a16="http://schemas.microsoft.com/office/drawing/2014/main" id="{BCCBC9DD-6ECB-4815-8CEE-A73B976645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3213100"/>
            <a:ext cx="3529012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corazon-imagen-animada-0861">
            <a:extLst>
              <a:ext uri="{FF2B5EF4-FFF2-40B4-BE49-F238E27FC236}">
                <a16:creationId xmlns:a16="http://schemas.microsoft.com/office/drawing/2014/main" id="{456A5BE8-2092-4A28-9B86-708D0BB83B8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224212"/>
            <a:ext cx="14033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CuadroTexto 3">
            <a:extLst>
              <a:ext uri="{FF2B5EF4-FFF2-40B4-BE49-F238E27FC236}">
                <a16:creationId xmlns:a16="http://schemas.microsoft.com/office/drawing/2014/main" id="{99E71AD2-FD31-4510-B718-834F9C9B4C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527" y="332656"/>
            <a:ext cx="797846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4000" b="1" dirty="0">
                <a:solidFill>
                  <a:srgbClr val="9900FF"/>
                </a:solidFill>
                <a:latin typeface="Comic Sans MS" panose="030F0702030302020204" pitchFamily="66" charset="0"/>
              </a:rPr>
              <a:t>III DOMINGO DE CUARESMA</a:t>
            </a:r>
          </a:p>
        </p:txBody>
      </p:sp>
      <p:pic>
        <p:nvPicPr>
          <p:cNvPr id="2050" name="Picture 2" descr="JESÚS ES (Cuaresma) | Unai Quirós - YouTube">
            <a:extLst>
              <a:ext uri="{FF2B5EF4-FFF2-40B4-BE49-F238E27FC236}">
                <a16:creationId xmlns:a16="http://schemas.microsoft.com/office/drawing/2014/main" id="{ABFE1B3E-C585-2EB5-1B9D-D1013C42D4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9" b="1485"/>
          <a:stretch/>
        </p:blipFill>
        <p:spPr bwMode="auto">
          <a:xfrm>
            <a:off x="611560" y="1340768"/>
            <a:ext cx="8316416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07146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93DB2957-14B4-4F55-A504-480546DFE6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625" y="692150"/>
            <a:ext cx="7777163" cy="28019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63023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ES" sz="2400" dirty="0">
                <a:latin typeface="Comic Sans MS" panose="030F0702030302020204" pitchFamily="66" charset="0"/>
                <a:ea typeface="Times New Roman" panose="02020603050405020304" pitchFamily="18" charset="0"/>
              </a:rPr>
              <a:t>Y una flor en cada esquina a tu lado plantaré, </a:t>
            </a:r>
          </a:p>
          <a:p>
            <a:pPr marL="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ES" sz="2400" dirty="0">
                <a:latin typeface="Comic Sans MS" panose="030F0702030302020204" pitchFamily="66" charset="0"/>
                <a:ea typeface="Times New Roman" panose="02020603050405020304" pitchFamily="18" charset="0"/>
              </a:rPr>
              <a:t>y una estrella que sonría cuando vaya a amanecer, </a:t>
            </a:r>
          </a:p>
          <a:p>
            <a:pPr marL="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ES" sz="2400" dirty="0">
                <a:latin typeface="Comic Sans MS" panose="030F0702030302020204" pitchFamily="66" charset="0"/>
                <a:ea typeface="Times New Roman" panose="02020603050405020304" pitchFamily="18" charset="0"/>
              </a:rPr>
              <a:t>y acariciaré la vida como si fuera a terminar,</a:t>
            </a:r>
          </a:p>
          <a:p>
            <a:pPr marL="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ES" sz="2400" dirty="0">
                <a:latin typeface="Comic Sans MS" panose="030F0702030302020204" pitchFamily="66" charset="0"/>
                <a:ea typeface="Times New Roman" panose="02020603050405020304" pitchFamily="18" charset="0"/>
              </a:rPr>
              <a:t>y allí donde el hombre viva es allí donde estarás. </a:t>
            </a:r>
          </a:p>
          <a:p>
            <a:pPr algn="just" eaLnBrk="1" fontAlgn="auto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es-ES" altLang="es-ES" sz="2400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D741A85-33DB-41C1-98CD-AF24F801AF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237288"/>
            <a:ext cx="585788" cy="3698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s-ES" altLang="es-ES" sz="18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2/3</a:t>
            </a:r>
          </a:p>
        </p:txBody>
      </p:sp>
      <p:pic>
        <p:nvPicPr>
          <p:cNvPr id="46084" name="Imagen 6" descr="Dibujo animado de un animal con la boca abierta&#10;&#10;Descripción generada automáticamente con confianza media">
            <a:extLst>
              <a:ext uri="{FF2B5EF4-FFF2-40B4-BE49-F238E27FC236}">
                <a16:creationId xmlns:a16="http://schemas.microsoft.com/office/drawing/2014/main" id="{04B8415A-CDE3-4EDC-822A-EB0F4A5091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3213100"/>
            <a:ext cx="3457575" cy="310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corazon-imagen-animada-0861">
            <a:extLst>
              <a:ext uri="{FF2B5EF4-FFF2-40B4-BE49-F238E27FC236}">
                <a16:creationId xmlns:a16="http://schemas.microsoft.com/office/drawing/2014/main" id="{8717036F-0FEC-4CB3-A179-5C9F25544DA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224212"/>
            <a:ext cx="14033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ángulo 4">
            <a:extLst>
              <a:ext uri="{FF2B5EF4-FFF2-40B4-BE49-F238E27FC236}">
                <a16:creationId xmlns:a16="http://schemas.microsoft.com/office/drawing/2014/main" id="{87FFFBC1-858B-48F9-BEEF-D521C225ED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558800"/>
            <a:ext cx="7777162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30238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Mi dios hermano, mi dios obrero,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mi dios mendigo, mi dios minero, 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en las montañas, en las empresas, 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en las esquinas, en las acequias.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 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No un dios de barro, no un dios de feria,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no un dios de templo de oro embriagado.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Mi dios mendigo, mi dios hermano,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han hecho astillas de tu madero.</a:t>
            </a:r>
          </a:p>
        </p:txBody>
      </p:sp>
      <p:sp>
        <p:nvSpPr>
          <p:cNvPr id="47107" name="CuadroTexto 5">
            <a:extLst>
              <a:ext uri="{FF2B5EF4-FFF2-40B4-BE49-F238E27FC236}">
                <a16:creationId xmlns:a16="http://schemas.microsoft.com/office/drawing/2014/main" id="{2145F530-EF96-4672-B4F4-3939F79B2A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237288"/>
            <a:ext cx="5857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>
                <a:solidFill>
                  <a:schemeClr val="tx1"/>
                </a:solidFill>
                <a:latin typeface="Comic Sans MS" panose="030F0702030302020204" pitchFamily="66" charset="0"/>
              </a:rPr>
              <a:t>3/3</a:t>
            </a:r>
          </a:p>
        </p:txBody>
      </p:sp>
      <p:pic>
        <p:nvPicPr>
          <p:cNvPr id="47108" name="Imagen 3" descr="Dibujo animado de un animal con la boca abierta&#10;&#10;Descripción generada automáticamente con confianza media">
            <a:extLst>
              <a:ext uri="{FF2B5EF4-FFF2-40B4-BE49-F238E27FC236}">
                <a16:creationId xmlns:a16="http://schemas.microsoft.com/office/drawing/2014/main" id="{D31DD4F8-FBF7-49A5-8643-ACA048C5D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327025"/>
            <a:ext cx="3132138" cy="281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corazon-imagen-animada-0861">
            <a:extLst>
              <a:ext uri="{FF2B5EF4-FFF2-40B4-BE49-F238E27FC236}">
                <a16:creationId xmlns:a16="http://schemas.microsoft.com/office/drawing/2014/main" id="{8A91954C-1DA7-45A9-9E6A-5AD3E975EF5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089" y="357187"/>
            <a:ext cx="14033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1 Título">
            <a:extLst>
              <a:ext uri="{FF2B5EF4-FFF2-40B4-BE49-F238E27FC236}">
                <a16:creationId xmlns:a16="http://schemas.microsoft.com/office/drawing/2014/main" id="{0ECA6F79-1026-42E4-A9E3-177B981ED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38" y="328613"/>
            <a:ext cx="8229600" cy="1371600"/>
          </a:xfrm>
        </p:spPr>
        <p:txBody>
          <a:bodyPr/>
          <a:lstStyle/>
          <a:p>
            <a:pPr algn="ctr" eaLnBrk="1" hangingPunct="1"/>
            <a:r>
              <a:rPr lang="es-ES" altLang="es-ES" sz="4400" dirty="0">
                <a:solidFill>
                  <a:srgbClr val="9900FF"/>
                </a:solidFill>
                <a:latin typeface="Comic Sans MS" panose="030F0702030302020204" pitchFamily="66" charset="0"/>
              </a:rPr>
              <a:t>¡FELIZ DÍA DEL SEÑOR!</a:t>
            </a:r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F0596A13-C1BD-423E-A762-60FB11686069}"/>
              </a:ext>
            </a:extLst>
          </p:cNvPr>
          <p:cNvSpPr txBox="1">
            <a:spLocks/>
          </p:cNvSpPr>
          <p:nvPr/>
        </p:nvSpPr>
        <p:spPr bwMode="auto">
          <a:xfrm>
            <a:off x="323850" y="5370513"/>
            <a:ext cx="84455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s-ES" sz="3600" b="1" dirty="0">
                <a:solidFill>
                  <a:schemeClr val="bg1"/>
                </a:solidFill>
                <a:latin typeface="Comic Sans MS" panose="030F0702030302020204" pitchFamily="66" charset="0"/>
                <a:ea typeface="+mj-ea"/>
                <a:cs typeface="+mj-cs"/>
              </a:rPr>
              <a:t>¡COMPÁRTELO CON LOS DEMÁS!</a:t>
            </a:r>
          </a:p>
        </p:txBody>
      </p:sp>
      <p:pic>
        <p:nvPicPr>
          <p:cNvPr id="2" name="Picture 2" descr="http://2.bp.blogspot.com/_sVvtXs8s020/TE0lsJTGYSI/AAAAAAAAEn0/QOW6DyVzB2A/s1600/Servid+amor,+servid+con+amor.jpg">
            <a:extLst>
              <a:ext uri="{FF2B5EF4-FFF2-40B4-BE49-F238E27FC236}">
                <a16:creationId xmlns:a16="http://schemas.microsoft.com/office/drawing/2014/main" id="{BC1F3002-A98C-D0C4-7D7D-0A7268876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3581" y="1196975"/>
            <a:ext cx="4892675" cy="4005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4" descr="corazon-imagen-animada-0879">
            <a:extLst>
              <a:ext uri="{FF2B5EF4-FFF2-40B4-BE49-F238E27FC236}">
                <a16:creationId xmlns:a16="http://schemas.microsoft.com/office/drawing/2014/main" id="{459E3CE2-AF00-AC1A-7856-E3546E2925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2742">
            <a:off x="3621388" y="3290811"/>
            <a:ext cx="1036621" cy="953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orazon-imagen-animada-0879">
            <a:extLst>
              <a:ext uri="{FF2B5EF4-FFF2-40B4-BE49-F238E27FC236}">
                <a16:creationId xmlns:a16="http://schemas.microsoft.com/office/drawing/2014/main" id="{BF6D16AE-026B-E966-851F-DC1152C850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9436">
            <a:off x="5155807" y="2952026"/>
            <a:ext cx="1036621" cy="953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934FC4B-89D0-427D-A5DC-B21D28E2E5F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11188" y="1296988"/>
            <a:ext cx="8229600" cy="4868862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es-ES" altLang="es-E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Escucha tú 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es-ES" altLang="es-E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la Palabra de Dios,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es-ES" altLang="es-E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no sólo con tus oídos, 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es-ES" altLang="es-E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también con tu corazón.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es-ES" altLang="es-E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Escucha tú la palabra de Dios; 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es-ES" altLang="es-E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estate siempre atento a su voz.</a:t>
            </a:r>
          </a:p>
        </p:txBody>
      </p:sp>
      <p:sp>
        <p:nvSpPr>
          <p:cNvPr id="23555" name="1 Título">
            <a:extLst>
              <a:ext uri="{FF2B5EF4-FFF2-40B4-BE49-F238E27FC236}">
                <a16:creationId xmlns:a16="http://schemas.microsoft.com/office/drawing/2014/main" id="{6CA0B7FC-01B9-4C2A-A7D6-B02CFFE8E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250" y="188640"/>
            <a:ext cx="7345363" cy="796925"/>
          </a:xfrm>
        </p:spPr>
        <p:txBody>
          <a:bodyPr/>
          <a:lstStyle/>
          <a:p>
            <a:pPr algn="r"/>
            <a:r>
              <a:rPr lang="es-ES_tradnl" altLang="es-ES" b="1" u="sng" dirty="0">
                <a:solidFill>
                  <a:srgbClr val="9900FF"/>
                </a:solidFill>
                <a:latin typeface="Comic Sans MS" panose="030F0702030302020204" pitchFamily="66" charset="0"/>
              </a:rPr>
              <a:t>ESCUCHA TÚ LA PALABRA</a:t>
            </a:r>
            <a:endParaRPr lang="es-ES" altLang="es-ES" b="1" u="sng" dirty="0">
              <a:solidFill>
                <a:srgbClr val="9900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23556" name="Imagen 6" descr="Dibujo animado de un animal con la boca abierta&#10;&#10;Descripción generada automáticamente con confianza baja">
            <a:extLst>
              <a:ext uri="{FF2B5EF4-FFF2-40B4-BE49-F238E27FC236}">
                <a16:creationId xmlns:a16="http://schemas.microsoft.com/office/drawing/2014/main" id="{8DECB7BA-043E-40AE-BB40-3DA31D326B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890588"/>
            <a:ext cx="2714625" cy="361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4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E83D3CC1-BC3C-49A9-9F2F-2FB124554C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65"/>
          <a:stretch/>
        </p:blipFill>
        <p:spPr bwMode="auto">
          <a:xfrm>
            <a:off x="4716463" y="2214563"/>
            <a:ext cx="1573212" cy="1430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06BF8B8B-7956-4414-B915-9108FEE84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7744" y="188912"/>
            <a:ext cx="6697662" cy="873125"/>
          </a:xfrm>
        </p:spPr>
        <p:txBody>
          <a:bodyPr/>
          <a:lstStyle/>
          <a:p>
            <a:pPr eaLnBrk="1" hangingPunct="1"/>
            <a:r>
              <a:rPr lang="es-ES_tradnl" altLang="es-ES" b="1" u="sng" dirty="0">
                <a:solidFill>
                  <a:srgbClr val="9900FF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ambria Math" panose="02040503050406030204" pitchFamily="18" charset="0"/>
              </a:rPr>
              <a:t>LITURGIA DE LA PALABRA</a:t>
            </a:r>
            <a:endParaRPr lang="es-ES" altLang="es-ES" b="1" u="sng" dirty="0">
              <a:solidFill>
                <a:srgbClr val="9900FF"/>
              </a:solidFill>
              <a:latin typeface="Comic Sans MS" panose="030F0702030302020204" pitchFamily="66" charset="0"/>
              <a:ea typeface="Cambria Math" panose="02040503050406030204" pitchFamily="18" charset="0"/>
              <a:cs typeface="Cambria Math" panose="02040503050406030204" pitchFamily="18" charset="0"/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4D5E69F2-CAEE-4DD5-B440-3C3867D086D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268413"/>
            <a:ext cx="8893175" cy="5184775"/>
          </a:xfrm>
        </p:spPr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_tradnl" sz="2400" b="1" u="sng" dirty="0">
                <a:solidFill>
                  <a:schemeClr val="tx1"/>
                </a:solidFill>
                <a:latin typeface="Comic Sans MS" pitchFamily="66" charset="0"/>
              </a:rPr>
              <a:t>PRIMERA LECTURA</a:t>
            </a:r>
            <a:r>
              <a:rPr lang="es-ES_tradnl" sz="2400" b="1" dirty="0">
                <a:solidFill>
                  <a:schemeClr val="tx1"/>
                </a:solidFill>
                <a:latin typeface="Comic Sans MS" pitchFamily="66" charset="0"/>
              </a:rPr>
              <a:t>: </a:t>
            </a:r>
            <a:r>
              <a:rPr lang="es-ES_tradnl" sz="2800" b="1" dirty="0">
                <a:solidFill>
                  <a:srgbClr val="9900FF"/>
                </a:solidFill>
                <a:latin typeface="Comic Sans MS" pitchFamily="66" charset="0"/>
              </a:rPr>
              <a:t>Libro del Éxodo</a:t>
            </a:r>
            <a:endParaRPr lang="es-ES_tradnl" sz="2400" b="1" dirty="0">
              <a:solidFill>
                <a:srgbClr val="9900FF"/>
              </a:solidFill>
              <a:latin typeface="Comic Sans MS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es-ES_tradnl" sz="1200" b="1" u="sng" dirty="0">
              <a:solidFill>
                <a:schemeClr val="tx1"/>
              </a:solidFill>
              <a:latin typeface="Comic Sans MS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_tradnl" sz="2400" b="1" u="sng" dirty="0">
                <a:solidFill>
                  <a:schemeClr val="tx1"/>
                </a:solidFill>
                <a:latin typeface="Comic Sans MS" pitchFamily="66" charset="0"/>
              </a:rPr>
              <a:t>SALMO:</a:t>
            </a:r>
            <a:endParaRPr lang="es-ES_tradnl" sz="2400" b="1" dirty="0">
              <a:solidFill>
                <a:schemeClr val="tx1"/>
              </a:solidFill>
              <a:latin typeface="Comic Sans MS" pitchFamily="66" charset="0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" sz="2800" b="1" dirty="0">
                <a:solidFill>
                  <a:srgbClr val="9900FF"/>
                </a:solidFill>
                <a:latin typeface="Comic Sans MS" pitchFamily="66" charset="0"/>
              </a:rPr>
              <a:t>Ojalá escuchéis hoy la voz del Señor: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" sz="2800" b="1" dirty="0">
                <a:solidFill>
                  <a:srgbClr val="9900FF"/>
                </a:solidFill>
                <a:latin typeface="Comic Sans MS" pitchFamily="66" charset="0"/>
              </a:rPr>
              <a:t>“No endurezcáis vuestro corazón”.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es-ES_tradnl" sz="2000" b="1" u="sng" dirty="0">
              <a:solidFill>
                <a:schemeClr val="tx1"/>
              </a:solidFill>
              <a:latin typeface="Comic Sans MS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_tradnl" sz="2400" b="1" u="sng" dirty="0">
                <a:solidFill>
                  <a:schemeClr val="tx1"/>
                </a:solidFill>
                <a:latin typeface="Comic Sans MS" pitchFamily="66" charset="0"/>
              </a:rPr>
              <a:t>SEGUNDA LECTURA:</a:t>
            </a:r>
            <a:r>
              <a:rPr lang="es-ES_tradnl" sz="2400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" sz="2800" b="1" dirty="0">
                <a:solidFill>
                  <a:srgbClr val="9900FF"/>
                </a:solidFill>
                <a:latin typeface="Comic Sans MS" pitchFamily="66" charset="0"/>
              </a:rPr>
              <a:t>Carta del apóstol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" sz="2800" b="1" dirty="0">
                <a:solidFill>
                  <a:srgbClr val="9900FF"/>
                </a:solidFill>
                <a:latin typeface="Comic Sans MS" pitchFamily="66" charset="0"/>
              </a:rPr>
              <a:t>san Pablo a los romanos</a:t>
            </a:r>
            <a:endParaRPr lang="es-ES_tradnl" sz="2800" b="1" dirty="0">
              <a:solidFill>
                <a:srgbClr val="9900FF"/>
              </a:solidFill>
              <a:latin typeface="Comic Sans MS" pitchFamily="66" charset="0"/>
            </a:endParaRPr>
          </a:p>
        </p:txBody>
      </p:sp>
      <p:pic>
        <p:nvPicPr>
          <p:cNvPr id="24580" name="Imagen 3" descr="Diagrama&#10;&#10;Descripción generada automáticamente">
            <a:extLst>
              <a:ext uri="{FF2B5EF4-FFF2-40B4-BE49-F238E27FC236}">
                <a16:creationId xmlns:a16="http://schemas.microsoft.com/office/drawing/2014/main" id="{098E0A25-5EEC-42F9-BC12-BF25444516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"/>
          <a:stretch>
            <a:fillRect/>
          </a:stretch>
        </p:blipFill>
        <p:spPr bwMode="auto">
          <a:xfrm>
            <a:off x="5076056" y="3799816"/>
            <a:ext cx="3358977" cy="2894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07D2F4B6-F5C9-E5BC-D76B-3EB8DBB8BA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448" y="3834144"/>
            <a:ext cx="719677" cy="720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uadroTexto 1">
            <a:extLst>
              <a:ext uri="{FF2B5EF4-FFF2-40B4-BE49-F238E27FC236}">
                <a16:creationId xmlns:a16="http://schemas.microsoft.com/office/drawing/2014/main" id="{4D8594F8-2CF7-4315-BC39-2F73C7BD3E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598" y="1171966"/>
            <a:ext cx="13708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800" b="1" dirty="0">
                <a:solidFill>
                  <a:srgbClr val="9900FF"/>
                </a:solidFill>
                <a:latin typeface="Comic Sans MS" panose="030F0702030302020204" pitchFamily="66" charset="0"/>
              </a:rPr>
              <a:t>Juan 4</a:t>
            </a:r>
          </a:p>
        </p:txBody>
      </p:sp>
      <p:sp>
        <p:nvSpPr>
          <p:cNvPr id="44035" name="CuadroTexto 1">
            <a:extLst>
              <a:ext uri="{FF2B5EF4-FFF2-40B4-BE49-F238E27FC236}">
                <a16:creationId xmlns:a16="http://schemas.microsoft.com/office/drawing/2014/main" id="{350CDBEE-DA9C-4E14-B783-BC5A1EF250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720" y="833412"/>
            <a:ext cx="669674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600" b="1" dirty="0">
                <a:solidFill>
                  <a:schemeClr val="tx1"/>
                </a:solidFill>
                <a:latin typeface="Comic Sans MS" panose="030F0702030302020204" pitchFamily="66" charset="0"/>
              </a:rPr>
              <a:t>Un surtidor de agua que salta hasta la vida eterna</a:t>
            </a:r>
          </a:p>
        </p:txBody>
      </p:sp>
      <p:pic>
        <p:nvPicPr>
          <p:cNvPr id="44038" name="Picture 4" descr="estrella-imagen-animada-0093">
            <a:extLst>
              <a:ext uri="{FF2B5EF4-FFF2-40B4-BE49-F238E27FC236}">
                <a16:creationId xmlns:a16="http://schemas.microsoft.com/office/drawing/2014/main" id="{59AAE83D-878B-4D1E-BE97-FC55D250C2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7400" y="-1493838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uadroTexto 3">
            <a:extLst>
              <a:ext uri="{FF2B5EF4-FFF2-40B4-BE49-F238E27FC236}">
                <a16:creationId xmlns:a16="http://schemas.microsoft.com/office/drawing/2014/main" id="{A7314C3D-3DC9-079D-D236-F84123DCD6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576" y="117457"/>
            <a:ext cx="1020949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600" b="1" dirty="0">
                <a:solidFill>
                  <a:srgbClr val="9900FF"/>
                </a:solidFill>
                <a:latin typeface="Comic Sans MS" panose="030F0702030302020204" pitchFamily="66" charset="0"/>
              </a:rPr>
              <a:t>III DOMINGO DE CUARESMA</a:t>
            </a:r>
          </a:p>
        </p:txBody>
      </p:sp>
      <p:pic>
        <p:nvPicPr>
          <p:cNvPr id="3" name="Picture 2" descr="15 de marzo de 2020 - III Domingo de Cuaresma - Hermandad de Paz y Caridad  y de la Vera Cruz">
            <a:extLst>
              <a:ext uri="{FF2B5EF4-FFF2-40B4-BE49-F238E27FC236}">
                <a16:creationId xmlns:a16="http://schemas.microsoft.com/office/drawing/2014/main" id="{D76323A4-535B-EA7A-7925-C928EB0BE5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172988"/>
            <a:ext cx="6568968" cy="4362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01ECA2D1-A892-4981-8887-28DF294424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/>
          <a:lstStyle/>
          <a:p>
            <a:pPr eaLnBrk="1" hangingPunct="1">
              <a:defRPr/>
            </a:pPr>
            <a:r>
              <a:rPr lang="es-ES_tradnl" altLang="es-ES" b="1" u="sng" dirty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CREDO de los apóstoles</a:t>
            </a:r>
            <a:endParaRPr lang="es-ES" altLang="es-ES" b="1" u="sng" dirty="0">
              <a:solidFill>
                <a:srgbClr val="99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0E345479-74C3-46FA-9C2D-38EDEE0427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4313" y="836613"/>
            <a:ext cx="4857750" cy="5068887"/>
          </a:xfrm>
        </p:spPr>
        <p:txBody>
          <a:bodyPr/>
          <a:lstStyle/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Creo en Dios, Padre Todopoderoso,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Creador del cielo y de la tierra.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Creo en Jesucristo, su único Hijo,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Nuestro Señor, que fue concebido por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obra y gracia del Espíritu Santo,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nació de Santa María Virgen;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Padeció bajo el poder de Poncio Pilato,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fue crucificado, muerto y sepultado,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descendió a los infiernos,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al tercer día resucitó de entre los muertos,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subió a los cielos y está sentado a la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derecha de Dios, Padre todopoderoso.</a:t>
            </a:r>
          </a:p>
        </p:txBody>
      </p:sp>
      <p:sp>
        <p:nvSpPr>
          <p:cNvPr id="26628" name="Rectangle 4">
            <a:extLst>
              <a:ext uri="{FF2B5EF4-FFF2-40B4-BE49-F238E27FC236}">
                <a16:creationId xmlns:a16="http://schemas.microsoft.com/office/drawing/2014/main" id="{A2927505-6DEC-44DD-8B7E-49D93FFFE6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52591" y="836613"/>
            <a:ext cx="4071937" cy="4286250"/>
          </a:xfrm>
        </p:spPr>
        <p:txBody>
          <a:bodyPr/>
          <a:lstStyle/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Desde allí ha de venir a juzgar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a vivos y muertos.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Creo en el Espíritu Santo,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la santa Iglesia católica,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la comunión de los santos,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el perdón de los pecados,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la resurrección de la carne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y la vida eterna.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Amén.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endParaRPr lang="es-ES" altLang="es-ES" sz="16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6629" name="Picture 7" descr="http://somos.vicencianos.org/comentarios/files/2012/11/20121202.jpg">
            <a:extLst>
              <a:ext uri="{FF2B5EF4-FFF2-40B4-BE49-F238E27FC236}">
                <a16:creationId xmlns:a16="http://schemas.microsoft.com/office/drawing/2014/main" id="{6C6F1D4B-45BA-46BE-90DF-5B4BB28A5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402" y="4293096"/>
            <a:ext cx="2954298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 descr="Fondo negro con letras blancas&#10;&#10;Descripción generada automáticamente">
            <a:extLst>
              <a:ext uri="{FF2B5EF4-FFF2-40B4-BE49-F238E27FC236}">
                <a16:creationId xmlns:a16="http://schemas.microsoft.com/office/drawing/2014/main" id="{B4D71D3E-E832-8FAA-FE64-CA8D19606F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338" y="5961514"/>
            <a:ext cx="1656184" cy="77985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9">
            <a:extLst>
              <a:ext uri="{FF2B5EF4-FFF2-40B4-BE49-F238E27FC236}">
                <a16:creationId xmlns:a16="http://schemas.microsoft.com/office/drawing/2014/main" id="{D5CABBED-09F1-4630-8CC9-615CA2E556D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973138" y="4365625"/>
            <a:ext cx="7127875" cy="1727200"/>
          </a:xfrm>
        </p:spPr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s-ES" sz="3200" u="sng" dirty="0">
                <a:solidFill>
                  <a:srgbClr val="9900FF"/>
                </a:solidFill>
                <a:latin typeface="Comic Sans MS" panose="030F0702030302020204" pitchFamily="66" charset="0"/>
              </a:rPr>
              <a:t>Respondemos: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s-ES" sz="3600" b="1" i="1" cap="small" dirty="0">
                <a:solidFill>
                  <a:schemeClr val="bg1"/>
                </a:solidFill>
                <a:latin typeface="Comic Sans MS" panose="030F0702030302020204" pitchFamily="66" charset="0"/>
              </a:rPr>
              <a:t>				</a:t>
            </a:r>
            <a:r>
              <a:rPr lang="es-ES" sz="4000" b="1" cap="small" dirty="0">
                <a:solidFill>
                  <a:schemeClr val="bg1"/>
                </a:solidFill>
                <a:latin typeface="Comic Sans MS" panose="030F0702030302020204" pitchFamily="66" charset="0"/>
              </a:rPr>
              <a:t>Te rogamos óyenos.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es-ES" dirty="0">
              <a:solidFill>
                <a:schemeClr val="tx1">
                  <a:lumMod val="75000"/>
                  <a:lumOff val="2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89A6862-98B7-413C-85FB-0F5DE0F645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620713"/>
            <a:ext cx="6516688" cy="33956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677" name="Picture 5" descr="telefonos">
            <a:extLst>
              <a:ext uri="{FF2B5EF4-FFF2-40B4-BE49-F238E27FC236}">
                <a16:creationId xmlns:a16="http://schemas.microsoft.com/office/drawing/2014/main" id="{5A320424-709D-43FE-A8DD-1448192BE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941168"/>
            <a:ext cx="93610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5 Rectángulo">
            <a:extLst>
              <a:ext uri="{FF2B5EF4-FFF2-40B4-BE49-F238E27FC236}">
                <a16:creationId xmlns:a16="http://schemas.microsoft.com/office/drawing/2014/main" id="{ABF864D6-4993-4073-ACC6-C55144BCED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5413" y="215900"/>
            <a:ext cx="50752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4000" b="1" u="sng" dirty="0">
                <a:solidFill>
                  <a:srgbClr val="6600CC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E</a:t>
            </a:r>
            <a:r>
              <a:rPr lang="es-ES" altLang="es-ES" sz="4000" b="1" u="sng" dirty="0">
                <a:solidFill>
                  <a:srgbClr val="6600CC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N MI DEBILIDAD</a:t>
            </a:r>
            <a:endParaRPr lang="es-ES" altLang="es-ES" sz="4000" dirty="0">
              <a:solidFill>
                <a:srgbClr val="6600CC"/>
              </a:solidFill>
              <a:latin typeface="Comic Sans MS" panose="030F0702030302020204" pitchFamily="66" charset="0"/>
            </a:endParaRPr>
          </a:p>
        </p:txBody>
      </p:sp>
      <p:pic>
        <p:nvPicPr>
          <p:cNvPr id="29699" name="Imagen 3" descr="Dibujo animado de un personaje animado&#10;&#10;Descripción generada automáticamente con confianza media">
            <a:extLst>
              <a:ext uri="{FF2B5EF4-FFF2-40B4-BE49-F238E27FC236}">
                <a16:creationId xmlns:a16="http://schemas.microsoft.com/office/drawing/2014/main" id="{EC324CF1-E5D5-4267-809A-A7E772C094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1052513"/>
            <a:ext cx="2509838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Rectangle 3">
            <a:extLst>
              <a:ext uri="{FF2B5EF4-FFF2-40B4-BE49-F238E27FC236}">
                <a16:creationId xmlns:a16="http://schemas.microsoft.com/office/drawing/2014/main" id="{DC4B7B40-B751-4228-A70F-B97B0C4FA4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088" y="1774825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1450" indent="-171450" defTabSz="6858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514350" indent="-171450" defTabSz="6858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857250" indent="-171450" defTabSz="6858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200150" indent="-171450" defTabSz="6858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1543050" indent="-171450" defTabSz="6858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000250" indent="-171450" defTabSz="6858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457450" indent="-171450" defTabSz="6858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2914650" indent="-171450" defTabSz="6858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371850" indent="-171450" defTabSz="6858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800">
                <a:solidFill>
                  <a:schemeClr val="tx1"/>
                </a:solidFill>
                <a:latin typeface="Comic Sans MS" panose="030F0702030302020204" pitchFamily="66" charset="0"/>
              </a:rPr>
              <a:t>En mi debilidad me haces fuerte,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800">
                <a:solidFill>
                  <a:schemeClr val="tx1"/>
                </a:solidFill>
                <a:latin typeface="Comic Sans MS" panose="030F0702030302020204" pitchFamily="66" charset="0"/>
              </a:rPr>
              <a:t>en mi debilidad me haces fuerte,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800" b="1" i="1">
                <a:solidFill>
                  <a:schemeClr val="tx1"/>
                </a:solidFill>
                <a:latin typeface="Comic Sans MS" panose="030F0702030302020204" pitchFamily="66" charset="0"/>
              </a:rPr>
              <a:t>sólo en tu amor me haces fuerte,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800" b="1" i="1">
                <a:solidFill>
                  <a:schemeClr val="tx1"/>
                </a:solidFill>
                <a:latin typeface="Comic Sans MS" panose="030F0702030302020204" pitchFamily="66" charset="0"/>
              </a:rPr>
              <a:t>sólo en tu vida me haces fuerte,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800" b="1" i="1">
                <a:solidFill>
                  <a:schemeClr val="tx1"/>
                </a:solidFill>
                <a:latin typeface="Comic Sans MS" panose="030F0702030302020204" pitchFamily="66" charset="0"/>
              </a:rPr>
              <a:t>en mi debilidad te haces fuerte en mí.(bis)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Violeta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9070</TotalTime>
  <Words>1371</Words>
  <Application>Microsoft Office PowerPoint</Application>
  <PresentationFormat>Presentación en pantalla (4:3)</PresentationFormat>
  <Paragraphs>241</Paragraphs>
  <Slides>32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43" baseType="lpstr">
      <vt:lpstr>Arial</vt:lpstr>
      <vt:lpstr>Baskerville Old Face</vt:lpstr>
      <vt:lpstr>Bodoni MT Black</vt:lpstr>
      <vt:lpstr>Calibri</vt:lpstr>
      <vt:lpstr>Comic Sans MS</vt:lpstr>
      <vt:lpstr>Times New Roman</vt:lpstr>
      <vt:lpstr>Trebuchet MS</vt:lpstr>
      <vt:lpstr>Wingdings</vt:lpstr>
      <vt:lpstr>Wingdings 2</vt:lpstr>
      <vt:lpstr>Wingdings 3</vt:lpstr>
      <vt:lpstr>Faceta</vt:lpstr>
      <vt:lpstr>Presentación de PowerPoint</vt:lpstr>
      <vt:lpstr>CUARENTA DÍAS CAMINANDO</vt:lpstr>
      <vt:lpstr>Presentación de PowerPoint</vt:lpstr>
      <vt:lpstr>ESCUCHA TÚ LA PALABRA</vt:lpstr>
      <vt:lpstr>LITURGIA DE LA PALABRA</vt:lpstr>
      <vt:lpstr>Presentación de PowerPoint</vt:lpstr>
      <vt:lpstr>CREDO de los apóstoles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El pan y el vino se transforman en el Cuerpo y en la Sangre de Jesús.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MI DIOS HERMANO</vt:lpstr>
      <vt:lpstr>Presentación de PowerPoint</vt:lpstr>
      <vt:lpstr>Presentación de PowerPoint</vt:lpstr>
      <vt:lpstr>¡FELIZ DÍA DEL SEÑOR!</vt:lpstr>
    </vt:vector>
  </TitlesOfParts>
  <Company>FEYTS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¡¡¡ BIENVENIDOS!!!</dc:title>
  <dc:creator>usuario</dc:creator>
  <cp:lastModifiedBy>MARIA LUISA FERNANDO VELAZQUEZ</cp:lastModifiedBy>
  <cp:revision>807</cp:revision>
  <dcterms:created xsi:type="dcterms:W3CDTF">2008-10-09T14:11:57Z</dcterms:created>
  <dcterms:modified xsi:type="dcterms:W3CDTF">2023-03-06T21:33:25Z</dcterms:modified>
</cp:coreProperties>
</file>