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1"/>
  </p:notesMasterIdLst>
  <p:sldIdLst>
    <p:sldId id="1301" r:id="rId2"/>
    <p:sldId id="1278" r:id="rId3"/>
    <p:sldId id="1298" r:id="rId4"/>
    <p:sldId id="890" r:id="rId5"/>
    <p:sldId id="260" r:id="rId6"/>
    <p:sldId id="1299" r:id="rId7"/>
    <p:sldId id="415" r:id="rId8"/>
    <p:sldId id="339" r:id="rId9"/>
    <p:sldId id="1289" r:id="rId10"/>
    <p:sldId id="1023" r:id="rId11"/>
    <p:sldId id="764" r:id="rId12"/>
    <p:sldId id="1378" r:id="rId13"/>
    <p:sldId id="1277" r:id="rId14"/>
    <p:sldId id="347" r:id="rId15"/>
    <p:sldId id="1028" r:id="rId16"/>
    <p:sldId id="348" r:id="rId17"/>
    <p:sldId id="349" r:id="rId18"/>
    <p:sldId id="766" r:id="rId19"/>
    <p:sldId id="1393" r:id="rId20"/>
    <p:sldId id="1389" r:id="rId21"/>
    <p:sldId id="1390" r:id="rId22"/>
    <p:sldId id="1391" r:id="rId23"/>
    <p:sldId id="1307" r:id="rId24"/>
    <p:sldId id="1386" r:id="rId25"/>
    <p:sldId id="744" r:id="rId26"/>
    <p:sldId id="1032" r:id="rId27"/>
    <p:sldId id="1290" r:id="rId28"/>
    <p:sldId id="1291" r:id="rId29"/>
    <p:sldId id="699" r:id="rId30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FF"/>
    <a:srgbClr val="6600CC"/>
    <a:srgbClr val="9933FF"/>
    <a:srgbClr val="0000CC"/>
    <a:srgbClr val="006600"/>
    <a:srgbClr val="008000"/>
    <a:srgbClr val="F3F3F3"/>
    <a:srgbClr val="238D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86" autoAdjust="0"/>
    <p:restoredTop sz="95226" autoAdjust="0"/>
  </p:normalViewPr>
  <p:slideViewPr>
    <p:cSldViewPr>
      <p:cViewPr varScale="1">
        <p:scale>
          <a:sx n="73" d="100"/>
          <a:sy n="73" d="100"/>
        </p:scale>
        <p:origin x="127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3E7249AA-26FB-4C9B-9456-BEF1071963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587200C0-550A-44CF-B29C-062D60A203B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01840F3-3E8E-4736-8482-F0EC976C624E}" type="datetimeFigureOut">
              <a:rPr lang="es-ES"/>
              <a:pPr>
                <a:defRPr/>
              </a:pPr>
              <a:t>20/03/2023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ADBF7500-4AC0-4B22-8938-5B04260244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4D161D7A-F11E-47DE-9F95-4F3FD825C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B6EAF2A-EC67-4398-B13E-F4FBEB5A5DE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95834856-B113-4B13-8E64-716AA2B3342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4308978-5115-4423-A784-6B3E954C65F9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>
            <a:extLst>
              <a:ext uri="{FF2B5EF4-FFF2-40B4-BE49-F238E27FC236}">
                <a16:creationId xmlns:a16="http://schemas.microsoft.com/office/drawing/2014/main" id="{283BBA7E-8DAB-47C1-A398-15034FDB5B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2 Marcador de notas">
            <a:extLst>
              <a:ext uri="{FF2B5EF4-FFF2-40B4-BE49-F238E27FC236}">
                <a16:creationId xmlns:a16="http://schemas.microsoft.com/office/drawing/2014/main" id="{0E96F336-C81E-455E-A869-1C786F7A232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1204" name="3 Marcador de número de diapositiva">
            <a:extLst>
              <a:ext uri="{FF2B5EF4-FFF2-40B4-BE49-F238E27FC236}">
                <a16:creationId xmlns:a16="http://schemas.microsoft.com/office/drawing/2014/main" id="{7BF6AC52-73C5-481A-9D98-17CFF59BBD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ED8780-E268-4E86-9B92-988193D196FF}" type="slidenum">
              <a:rPr lang="es-ES" altLang="es-ES"/>
              <a:pPr/>
              <a:t>5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Marcador de imagen de diapositiva 1">
            <a:extLst>
              <a:ext uri="{FF2B5EF4-FFF2-40B4-BE49-F238E27FC236}">
                <a16:creationId xmlns:a16="http://schemas.microsoft.com/office/drawing/2014/main" id="{B1A6607D-294D-4A51-A0CF-EC2B4A52B8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Marcador de notas 2">
            <a:extLst>
              <a:ext uri="{FF2B5EF4-FFF2-40B4-BE49-F238E27FC236}">
                <a16:creationId xmlns:a16="http://schemas.microsoft.com/office/drawing/2014/main" id="{1D553DD1-1FE6-4584-A4F0-23C141F687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45060" name="Marcador de número de diapositiva 3">
            <a:extLst>
              <a:ext uri="{FF2B5EF4-FFF2-40B4-BE49-F238E27FC236}">
                <a16:creationId xmlns:a16="http://schemas.microsoft.com/office/drawing/2014/main" id="{F371CE2A-A348-46E1-AAA9-5342D7AB2C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CB943C-C1A5-4001-AE2D-FF8B04AE4375}" type="slidenum">
              <a:rPr lang="es-ES" altLang="es-ES"/>
              <a:pPr/>
              <a:t>19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4101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Marcador de imagen de diapositiva 1">
            <a:extLst>
              <a:ext uri="{FF2B5EF4-FFF2-40B4-BE49-F238E27FC236}">
                <a16:creationId xmlns:a16="http://schemas.microsoft.com/office/drawing/2014/main" id="{0982E50A-7560-4526-A3FB-037915B18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Marcador de notas 2">
            <a:extLst>
              <a:ext uri="{FF2B5EF4-FFF2-40B4-BE49-F238E27FC236}">
                <a16:creationId xmlns:a16="http://schemas.microsoft.com/office/drawing/2014/main" id="{2637063A-6920-48B5-804C-D7F606EF6A6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4276" name="Marcador de número de diapositiva 3">
            <a:extLst>
              <a:ext uri="{FF2B5EF4-FFF2-40B4-BE49-F238E27FC236}">
                <a16:creationId xmlns:a16="http://schemas.microsoft.com/office/drawing/2014/main" id="{905B3696-0725-4915-83B0-194A9EB7E8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4E69DE-FB6C-4C84-BC58-BAE523ED28F4}" type="slidenum">
              <a:rPr lang="es-ES" altLang="es-ES"/>
              <a:pPr/>
              <a:t>29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050F1B18-1509-4DC4-BE91-6A4595449D86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02B8F2CA-D50B-4DD3-A40A-84F30A56BFC4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56E0CF-0CC0-4F61-B533-FE6DCE7EDCB5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3CC1969A-1F1D-4135-B4F5-B6295E7D35AE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B13377E2-FD8F-421E-9F73-74C1195EECDD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CBC7C4B0-4EAB-4396-8C8E-E1E97D8C34F4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4782A5-B1BB-4DC5-8F7A-9D7B8DA1300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4FF55040-A00F-403E-BC60-C3737D5021D9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8EBFA28C-9ABF-4891-B915-AAF727D06B66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81771374-BBD7-4B93-8604-ACAB98A7069A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3FD805B4-32AA-4A00-B5CB-EB787DDA5ED4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65390D8E-4B8B-4722-9995-57D5E30D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9AF407B-3575-48CC-8D9A-654AB09CE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0137345-A10D-4E49-9AC7-B6B2B63D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205C-89A8-4BDC-8224-DD45FF4381F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18004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7ACB1-F940-48BD-9B31-221416CA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1F75F-FEC5-4895-AC0C-6FE6ED007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9B2DD-81AE-4FD8-845E-BB7CFB66B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271C3-0EED-4436-B8F3-56B12719F64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7602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2C55011-2420-4E91-94CC-A746050384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F605565E-FCD1-4E7E-8535-ABA1958EF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6974642-BBA4-4DAF-922B-094566E6B5E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8DE6960-C84C-4A7C-9AB5-4F23DE03E24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7D8D269-D2CB-4A65-9E84-F5BFA116838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30AD79F-072F-43BF-ACD7-E5A52784277F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2696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D0827-1EE5-4DA7-AB8F-A4A3EFC7C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EFB6-A728-44EC-ADCE-5F29A5A3D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56CB7-F45B-4E7C-B1D9-FFD057DC2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AD64CD-CBB8-4811-8139-EA1935249292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9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49756B69-02E2-4AB6-934F-B12302457A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2829B729-CF9F-4CE4-B908-376E2DCA8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EA35B6D-2312-4231-B764-A6B00F7ACDE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2FD1256-C1E4-4E3A-96B8-5514758F23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13CB4A6-0AA3-4CA7-B46D-D0E33C9044E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CC9342D-2150-4F57-844A-4E673FCB3F3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3710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D667994-B207-41A5-9183-6A97F50392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2CBD18-5E82-46B2-B28C-3CB59AE29E0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0FEECA-6881-4934-B583-9F0243E28D1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A59283-9FE6-44CD-BEB7-9A4F29B54E47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05022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AB38D-1EAD-4FF8-B2D1-05096D4B4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80E59-5023-4E36-ABCC-66EA89C3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A66E8-0900-4213-ACA0-F5ED66ACB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C63210-9AB8-4243-B59A-E3EC81C8BA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055382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9A707-09EB-4FCC-A40C-4BC9C9CAA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F8C5-1F6D-4565-81D3-2F0E4CEE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D9896A-B455-419A-AD58-33963842C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69000-8328-42B6-A0A1-573F19183535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63095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6008C13E-7AE4-404F-B27B-3B2AA0CBAE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6BAD277-82BA-4B9B-8BC8-5E198157B6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D982859-656E-49E0-9238-99B347E7727A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39760838-85B2-4EB6-B926-0B7AF047683D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04372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2DDF78B6-99F9-4BC5-96F2-7780C2C68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C2C488DE-AD5A-4E70-A12A-E86242EE8D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ADC905C-FB85-44FB-BE7B-88BD1F3406F7}" type="slidenum">
              <a:rPr lang="es-ES" altLang="es-ES"/>
              <a:pPr/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005F3078-7789-411F-A2D3-253F5C5BEFA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680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44061-9B32-43CD-937B-BBB0811E3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806D-B193-4937-9F95-3DE8E50F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5E403-2E0C-4072-B9E8-F3C93703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89103-F53E-47B6-B297-F77D9C4DEE7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67480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A56E1-2E97-4362-856E-6681D9E95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979FD-913C-4406-BECF-F65D40EFD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73CD1-2AA0-4ED0-B738-85BEB4F11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A2DD-E692-40E3-B701-1597EFB03A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9714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C9A6A3B-2141-4126-90A5-1AD57CBC2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F0674F5-11AC-45DA-9572-090827CDB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939760B-8FBF-4019-995E-DFB02586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391BD-98ED-4D36-807E-E36975864B5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8284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8022A6B-04D8-4E6A-955D-11177FB04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3A3F5B-C1CA-4E88-8FC0-406600928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9070E20-6519-404C-90DF-7E7937795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E123-49AA-48C0-B9FE-06B83A2BA3C4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18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7613488-2DB2-4991-A4FA-6A03765C6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F8C6C64-08F8-4190-8D7C-C9EF95457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E6A96F0-A1EA-43A7-92C3-2E6F0A71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EEF9AF-8956-4F29-9080-1E50A74DD030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251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80DB8F8-D67E-4E65-8A79-3F33A1E99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5F6FA69-EA17-439C-B875-EA53A758E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3D8AC1-007D-4F4A-97F8-96B8F2F91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B7A98-728C-488E-B1D5-E0361E7B863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58785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5C3EC9-1FA8-41AB-B9B8-376024C60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2A0550-EEEA-4C13-B5F9-AAFFC6D7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919FA4A-9F09-4CB4-B030-0B6AB40D8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566F9-7520-4364-BD5E-1FCBE479B6E6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82451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E898613-57FE-48F3-A942-B48CDD3E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A60212E-0F14-4CCD-A64A-BDD3C11F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0AD2F64-BE12-465A-AD61-F2436072C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9874D-9EAF-40CF-9A7C-9FC68F799CA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10199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5920BDAD-049B-4522-8968-3423CAF0BC21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FC9342E-39D7-4EB5-97CF-026A66C728C4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7C81839F-8455-4389-B7DC-ABA6AB53FEF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30C0A9A-D5CE-4125-BC6B-F92CF6F18B1F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AC19696-4DB1-4BBD-9F15-2EBD662DFB33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A931315-93A7-4B1A-9393-973BD59142A4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96DBE7A-C412-4863-AD9C-4D9525DD770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2CC1C024-D60C-45FD-B385-C3C5FA550A9C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19FB3E6-21AC-4684-9BA9-73EC7422C75B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3979AEC-9647-44A9-95C7-D9BB86518FB4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56846CA4-D414-44F1-B738-5806B2C7D775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57AF88A2-1DA3-403D-A9FD-3D116580B3F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511DE22-37DB-431C-8451-8B832EE3E7E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D1504-9923-4041-9159-F508D39A8B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4DA5F-EDEB-4069-BF1D-CB2669C5D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D53B1-F38C-46E8-AA15-4C26982DA5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fld id="{66B468D1-DB4B-43B3-99D5-003AA1E8A6A2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282" r:id="rId1"/>
    <p:sldLayoutId id="2147488283" r:id="rId2"/>
    <p:sldLayoutId id="2147488284" r:id="rId3"/>
    <p:sldLayoutId id="2147488285" r:id="rId4"/>
    <p:sldLayoutId id="2147488286" r:id="rId5"/>
    <p:sldLayoutId id="2147488287" r:id="rId6"/>
    <p:sldLayoutId id="2147488288" r:id="rId7"/>
    <p:sldLayoutId id="2147488289" r:id="rId8"/>
    <p:sldLayoutId id="2147488290" r:id="rId9"/>
    <p:sldLayoutId id="2147488291" r:id="rId10"/>
    <p:sldLayoutId id="2147488292" r:id="rId11"/>
    <p:sldLayoutId id="2147488293" r:id="rId12"/>
    <p:sldLayoutId id="2147488294" r:id="rId13"/>
    <p:sldLayoutId id="2147488295" r:id="rId14"/>
    <p:sldLayoutId id="2147488296" r:id="rId15"/>
    <p:sldLayoutId id="2147488297" r:id="rId16"/>
    <p:sldLayoutId id="2147488298" r:id="rId17"/>
    <p:sldLayoutId id="2147488299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gi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6BF405-4840-1B1B-3C47-4A38FE4168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4" r="16451" b="20157"/>
          <a:stretch/>
        </p:blipFill>
        <p:spPr>
          <a:xfrm>
            <a:off x="2016470" y="1484784"/>
            <a:ext cx="5111059" cy="3600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4" name="3 CuadroTexto">
            <a:extLst>
              <a:ext uri="{FF2B5EF4-FFF2-40B4-BE49-F238E27FC236}">
                <a16:creationId xmlns:a16="http://schemas.microsoft.com/office/drawing/2014/main" id="{37785258-4F1B-5829-585E-786BB8A507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67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6" name="2 Subtítulo">
            <a:extLst>
              <a:ext uri="{FF2B5EF4-FFF2-40B4-BE49-F238E27FC236}">
                <a16:creationId xmlns:a16="http://schemas.microsoft.com/office/drawing/2014/main" id="{82987146-CCF3-0609-FA0D-91BD2FDCA9F4}"/>
              </a:ext>
            </a:extLst>
          </p:cNvPr>
          <p:cNvSpPr txBox="1">
            <a:spLocks/>
          </p:cNvSpPr>
          <p:nvPr/>
        </p:nvSpPr>
        <p:spPr bwMode="auto">
          <a:xfrm>
            <a:off x="-4645025" y="404813"/>
            <a:ext cx="43957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8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2 Subtítulo">
            <a:extLst>
              <a:ext uri="{FF2B5EF4-FFF2-40B4-BE49-F238E27FC236}">
                <a16:creationId xmlns:a16="http://schemas.microsoft.com/office/drawing/2014/main" id="{5DB6B341-476C-4847-61D4-6A76E2439CFE}"/>
              </a:ext>
            </a:extLst>
          </p:cNvPr>
          <p:cNvSpPr txBox="1">
            <a:spLocks/>
          </p:cNvSpPr>
          <p:nvPr/>
        </p:nvSpPr>
        <p:spPr bwMode="auto">
          <a:xfrm>
            <a:off x="8532440" y="5462009"/>
            <a:ext cx="939906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000" b="1" u="sng" dirty="0">
                <a:solidFill>
                  <a:srgbClr val="000000"/>
                </a:solidFill>
                <a:latin typeface="Comic Sans MS" panose="030F0702030302020204" pitchFamily="66" charset="0"/>
              </a:rPr>
              <a:t>ORIENTADA A NIÑOS, PREADOLESCENTES Y FAMILIAS</a:t>
            </a:r>
          </a:p>
          <a:p>
            <a:pPr algn="ctr" eaLnBrk="1" hangingPunct="1"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000" u="sng" dirty="0">
              <a:solidFill>
                <a:srgbClr val="FFFFFF"/>
              </a:solidFill>
              <a:latin typeface="Bodoni MT Black" panose="02070A03080606020203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6C14F50-301B-8FC2-C766-F7E7658AA66C}"/>
              </a:ext>
            </a:extLst>
          </p:cNvPr>
          <p:cNvSpPr txBox="1"/>
          <p:nvPr/>
        </p:nvSpPr>
        <p:spPr>
          <a:xfrm>
            <a:off x="9900592" y="188640"/>
            <a:ext cx="4104456" cy="930354"/>
          </a:xfrm>
          <a:prstGeom prst="rect">
            <a:avLst/>
          </a:prstGeom>
          <a:noFill/>
        </p:spPr>
        <p:txBody>
          <a:bodyPr wrap="none">
            <a:prstTxWarp prst="textCanUp">
              <a:avLst>
                <a:gd name="adj" fmla="val 100000"/>
              </a:avLst>
            </a:prstTxWarp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6600">
                  <a:solidFill>
                    <a:srgbClr val="B88C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9B57D3"/>
                  </a:outerShdw>
                </a:effectLst>
                <a:latin typeface="Trebuchet MS"/>
              </a:rPr>
              <a:t> ¡BIENVENIDOS! </a:t>
            </a:r>
          </a:p>
        </p:txBody>
      </p:sp>
    </p:spTree>
    <p:extLst>
      <p:ext uri="{BB962C8B-B14F-4D97-AF65-F5344CB8AC3E}">
        <p14:creationId xmlns:p14="http://schemas.microsoft.com/office/powerpoint/2010/main" val="1993269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285 -0.01782 L -0.56163 0.02245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48" y="201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00162 L 0.52049 0.0092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726 0.00926 L -0.94948 -0.0157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611" y="-1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>
            <a:extLst>
              <a:ext uri="{FF2B5EF4-FFF2-40B4-BE49-F238E27FC236}">
                <a16:creationId xmlns:a16="http://schemas.microsoft.com/office/drawing/2014/main" id="{64AA10C7-E89B-4F97-9D1F-D606A2C03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DCFDB23D-F730-4272-82FA-E0115A43A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9900FF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rgbClr val="9900FF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1747" name="3 CuadroTexto">
            <a:extLst>
              <a:ext uri="{FF2B5EF4-FFF2-40B4-BE49-F238E27FC236}">
                <a16:creationId xmlns:a16="http://schemas.microsoft.com/office/drawing/2014/main" id="{55014584-67ED-46F5-AC5E-2A79022E3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1413" y="188913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1748" name="Imagen 2">
            <a:extLst>
              <a:ext uri="{FF2B5EF4-FFF2-40B4-BE49-F238E27FC236}">
                <a16:creationId xmlns:a16="http://schemas.microsoft.com/office/drawing/2014/main" id="{C166C30B-2120-4DFB-B112-1F68221B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989013"/>
            <a:ext cx="3489325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A68C69D3-8CD4-BD75-1FD1-28A57859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5400675" y="1841500"/>
            <a:ext cx="35210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uadroTexto 1">
            <a:extLst>
              <a:ext uri="{FF2B5EF4-FFF2-40B4-BE49-F238E27FC236}">
                <a16:creationId xmlns:a16="http://schemas.microsoft.com/office/drawing/2014/main" id="{B789EC13-F1DA-8656-D4D5-4EF64D09FF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052513"/>
            <a:ext cx="5903913" cy="501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Santo, Santo, Santo es el Señor,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Dios del universo. </a:t>
            </a:r>
          </a:p>
          <a:p>
            <a:pPr>
              <a:lnSpc>
                <a:spcPct val="150000"/>
              </a:lnSpc>
            </a:pPr>
            <a:r>
              <a:rPr lang="es-ES" altLang="es-ES" sz="2400">
                <a:latin typeface="Comic Sans MS" panose="030F0702030302020204" pitchFamily="66" charset="0"/>
              </a:rPr>
              <a:t>Llenos están el cielo y la tierra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de su gloria.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Bendito el que viene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en el nombre del Señor. </a:t>
            </a:r>
          </a:p>
          <a:p>
            <a:pPr>
              <a:lnSpc>
                <a:spcPct val="150000"/>
              </a:lnSpc>
            </a:pPr>
            <a:r>
              <a:rPr lang="es-ES" altLang="es-ES" sz="2400" dirty="0">
                <a:latin typeface="Comic Sans MS" panose="030F0702030302020204" pitchFamily="66" charset="0"/>
              </a:rPr>
              <a:t>Hosanna en el cielo.</a:t>
            </a:r>
          </a:p>
          <a:p>
            <a:pPr>
              <a:lnSpc>
                <a:spcPct val="150000"/>
              </a:lnSpc>
            </a:pPr>
            <a:endParaRPr lang="es-ES" altLang="es-ES" sz="2400" dirty="0">
              <a:latin typeface="Comic Sans MS" panose="030F0702030302020204" pitchFamily="66" charset="0"/>
            </a:endParaRPr>
          </a:p>
        </p:txBody>
      </p:sp>
      <p:sp>
        <p:nvSpPr>
          <p:cNvPr id="21508" name="3 CuadroTexto">
            <a:extLst>
              <a:ext uri="{FF2B5EF4-FFF2-40B4-BE49-F238E27FC236}">
                <a16:creationId xmlns:a16="http://schemas.microsoft.com/office/drawing/2014/main" id="{F183CDAA-E5FF-053E-763F-24BA8FA86A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60350"/>
            <a:ext cx="59039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S</a:t>
            </a: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ANTO ES EL SEÑOR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Título">
            <a:extLst>
              <a:ext uri="{FF2B5EF4-FFF2-40B4-BE49-F238E27FC236}">
                <a16:creationId xmlns:a16="http://schemas.microsoft.com/office/drawing/2014/main" id="{3E5FD36C-7270-4795-8FA4-E71AE4F38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4608760" cy="2619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s-ES" altLang="es-ES" b="1" dirty="0">
                <a:solidFill>
                  <a:srgbClr val="9900FF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3795" name="5 CuadroTexto">
            <a:extLst>
              <a:ext uri="{FF2B5EF4-FFF2-40B4-BE49-F238E27FC236}">
                <a16:creationId xmlns:a16="http://schemas.microsoft.com/office/drawing/2014/main" id="{BED7F77F-53A2-4193-9646-6CCCFEB5EE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60350"/>
            <a:ext cx="48577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6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6AF0D7FA-C11B-416A-BBA1-739498F82E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62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92FA3D31-096B-4F48-AE2C-F64BC62B120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3 CuadroTexto">
            <a:extLst>
              <a:ext uri="{FF2B5EF4-FFF2-40B4-BE49-F238E27FC236}">
                <a16:creationId xmlns:a16="http://schemas.microsoft.com/office/drawing/2014/main" id="{E2856A39-5DE0-4083-9F9E-C5E448FBB4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 dirty="0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35842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430CBFD8-760F-4E7E-A921-0087F7D73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01DBB55C-A44A-48EE-901E-EE7828C99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5350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C652D5A-29AB-4BF4-B3C4-A5E9E637872E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35846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C31065A4-2917-469D-989B-741EC3A34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8B47E077-020F-4A72-A968-9D5CD340F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328D57BA-D04F-4BF2-B266-AEEE751B3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9" name="Picture 8" descr="http://www.waece.org/sabemos/imagenescomidas/ima_pan.gif">
            <a:extLst>
              <a:ext uri="{FF2B5EF4-FFF2-40B4-BE49-F238E27FC236}">
                <a16:creationId xmlns:a16="http://schemas.microsoft.com/office/drawing/2014/main" id="{7A33D5F8-1DE9-4993-A5F3-24B12469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56" y="2887663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F:\descarga.jpg">
            <a:extLst>
              <a:ext uri="{FF2B5EF4-FFF2-40B4-BE49-F238E27FC236}">
                <a16:creationId xmlns:a16="http://schemas.microsoft.com/office/drawing/2014/main" id="{F8F91C27-6E73-4A03-AF60-8FC7CD524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A0EB64BE-2241-4679-96D1-0DEB5B8F6E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333375"/>
            <a:ext cx="74898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6600CC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rgbClr val="9900FF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C992B583-C8D3-44B0-A629-5834BCB074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765175"/>
            <a:ext cx="7972425" cy="5783263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32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1C0B5EB4-0F59-4E5B-8FC4-67A1EF7D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912" y="309562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37892" name="Picture 10" descr="Resultado de imagen de mano corazon fano">
            <a:extLst>
              <a:ext uri="{FF2B5EF4-FFF2-40B4-BE49-F238E27FC236}">
                <a16:creationId xmlns:a16="http://schemas.microsoft.com/office/drawing/2014/main" id="{134659DA-BADD-4678-A3EA-CC4EF07CC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644900"/>
            <a:ext cx="2835275" cy="309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uadroTexto 5">
            <a:extLst>
              <a:ext uri="{FF2B5EF4-FFF2-40B4-BE49-F238E27FC236}">
                <a16:creationId xmlns:a16="http://schemas.microsoft.com/office/drawing/2014/main" id="{844C2936-F0CE-4E4B-937C-329123D02C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0525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 dirty="0">
                <a:solidFill>
                  <a:srgbClr val="9900FF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77272"/>
            <a:ext cx="159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11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72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Yo soy la resurrección y la vida.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2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2050" name="Picture 2" descr="Kamiano » Tu vida nos rescata de la muerte">
            <a:extLst>
              <a:ext uri="{FF2B5EF4-FFF2-40B4-BE49-F238E27FC236}">
                <a16:creationId xmlns:a16="http://schemas.microsoft.com/office/drawing/2014/main" id="{43E3FF04-3B43-3D0B-F70A-5B8058A6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2741"/>
            <a:ext cx="5630714" cy="47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568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>
            <a:extLst>
              <a:ext uri="{FF2B5EF4-FFF2-40B4-BE49-F238E27FC236}">
                <a16:creationId xmlns:a16="http://schemas.microsoft.com/office/drawing/2014/main" id="{AE1271FF-5789-46B4-A4A6-242FFDF38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sz="3200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CUARENTA DÍAS CAMINANDO</a:t>
            </a:r>
            <a:endParaRPr lang="es-ES" altLang="es-ES" sz="3200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4 CuadroTexto">
            <a:extLst>
              <a:ext uri="{FF2B5EF4-FFF2-40B4-BE49-F238E27FC236}">
                <a16:creationId xmlns:a16="http://schemas.microsoft.com/office/drawing/2014/main" id="{AFB4DD25-FABB-4BEC-A466-F7A11E164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025" y="1196752"/>
            <a:ext cx="8389937" cy="3796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Cuarenta días caminando      </a:t>
            </a:r>
            <a:r>
              <a:rPr lang="es-ES" altLang="es-ES" sz="3600" dirty="0">
                <a:solidFill>
                  <a:schemeClr val="tx1"/>
                </a:solidFill>
                <a:latin typeface="Comic Sans MS" panose="030F0702030302020204" pitchFamily="66" charset="0"/>
              </a:rPr>
              <a:t>¡Cuaresma!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hacia la Pascua de Jesús.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comunidad te anima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a celebrar un nuevo cambio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vida (bis)</a:t>
            </a:r>
          </a:p>
        </p:txBody>
      </p:sp>
      <p:pic>
        <p:nvPicPr>
          <p:cNvPr id="5" name="Imagen 2">
            <a:extLst>
              <a:ext uri="{FF2B5EF4-FFF2-40B4-BE49-F238E27FC236}">
                <a16:creationId xmlns:a16="http://schemas.microsoft.com/office/drawing/2014/main" id="{765611A9-DAC7-4474-94E1-25D4900DF2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378"/>
          <a:stretch>
            <a:fillRect/>
          </a:stretch>
        </p:blipFill>
        <p:spPr bwMode="auto">
          <a:xfrm>
            <a:off x="5868144" y="2390754"/>
            <a:ext cx="3149600" cy="4178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estrella-imagen-animada-0093">
            <a:extLst>
              <a:ext uri="{FF2B5EF4-FFF2-40B4-BE49-F238E27FC236}">
                <a16:creationId xmlns:a16="http://schemas.microsoft.com/office/drawing/2014/main" id="{FC7A961A-FCB1-4606-8185-56E81271E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492896"/>
            <a:ext cx="4953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728" y="190599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DONA TU VIDA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48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539552" y="836489"/>
            <a:ext cx="8362950" cy="547283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Una noche de sudores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con la barca en el mar,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mientras el cielo aclara ya,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mirabas tus redes vacías.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Pero hay alguien que te llama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otros mares te enseñará,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en el corazón del hombre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sus redes echará.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Imagen 6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5C321BF7-779C-4CF9-9AEA-78F1C5C35C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449" y="1482602"/>
            <a:ext cx="3949082" cy="4178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10" descr="corazon-imagen-animada-0861">
            <a:extLst>
              <a:ext uri="{FF2B5EF4-FFF2-40B4-BE49-F238E27FC236}">
                <a16:creationId xmlns:a16="http://schemas.microsoft.com/office/drawing/2014/main" id="{43ACC8D3-5658-4A82-ADF4-F4F6423A7D6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824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60F51E83-0BAD-4DB2-8EFF-7660C92614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3439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92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Caminabas en el silencio,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entre lágrimas esperando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que la semilla echada ya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cayera en la tierra buena.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Hoy tu corazón se alegra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porque el grano ha dorado ya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 madurado bajo el sol,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sólo queda recogerlo.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32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8" name="Imagen 7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1DBBE175-6813-4278-A92C-074CDCF849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61731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10" descr="corazon-imagen-animada-0861">
            <a:extLst>
              <a:ext uri="{FF2B5EF4-FFF2-40B4-BE49-F238E27FC236}">
                <a16:creationId xmlns:a16="http://schemas.microsoft.com/office/drawing/2014/main" id="{ACA1B241-6465-4955-93EF-719AFD1607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08720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438127"/>
            <a:ext cx="8207375" cy="443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Dona toda tu vida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como María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al pie de la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 serás siervo de cada hombre,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siervo por amor,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sacerdote de la humanidad.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4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6396038"/>
            <a:ext cx="5854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5" name="Imagen 4" descr="XXVII Ordinario Ciclo C 2016: &quot;Somos siervos del reino de Dios, servimos  amor en lo ordinario de cada día.&quot; | Immagini, Disegni, Religione">
            <a:extLst>
              <a:ext uri="{FF2B5EF4-FFF2-40B4-BE49-F238E27FC236}">
                <a16:creationId xmlns:a16="http://schemas.microsoft.com/office/drawing/2014/main" id="{317FDE8D-71D9-4729-982E-A1399F2D11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77008"/>
            <a:ext cx="4931271" cy="521792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7DB48AE5-927A-4E8E-B218-203A37B500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877964" cy="1079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60059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I Domingo de Pascua: La Ascensión del Señor | LMC España">
            <a:extLst>
              <a:ext uri="{FF2B5EF4-FFF2-40B4-BE49-F238E27FC236}">
                <a16:creationId xmlns:a16="http://schemas.microsoft.com/office/drawing/2014/main" id="{667CD105-5921-117C-81D1-EBF9ABD8F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96752"/>
            <a:ext cx="3026213" cy="503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1680" y="155463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rgbClr val="9900FF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4 CuadroTexto">
            <a:extLst>
              <a:ext uri="{FF2B5EF4-FFF2-40B4-BE49-F238E27FC236}">
                <a16:creationId xmlns:a16="http://schemas.microsoft.com/office/drawing/2014/main" id="{62BD0456-0773-43E8-8411-E92E69089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44035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8C92B561-97FD-40CB-94F2-83C6242B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6" name="5 Rectángulo">
            <a:extLst>
              <a:ext uri="{FF2B5EF4-FFF2-40B4-BE49-F238E27FC236}">
                <a16:creationId xmlns:a16="http://schemas.microsoft.com/office/drawing/2014/main" id="{72215315-49F2-4EB8-BA60-CD086BC77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5300663"/>
            <a:ext cx="3673475" cy="584200"/>
          </a:xfrm>
          <a:prstGeom prst="rect">
            <a:avLst/>
          </a:prstGeom>
          <a:solidFill>
            <a:srgbClr val="99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F3E524E-10EB-450D-8796-BE51EE71A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1840" y="114301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 dirty="0">
              <a:solidFill>
                <a:srgbClr val="9900FF"/>
              </a:solidFill>
            </a:endParaRPr>
          </a:p>
        </p:txBody>
      </p:sp>
      <p:sp>
        <p:nvSpPr>
          <p:cNvPr id="45059" name="Rectángulo 7">
            <a:extLst>
              <a:ext uri="{FF2B5EF4-FFF2-40B4-BE49-F238E27FC236}">
                <a16:creationId xmlns:a16="http://schemas.microsoft.com/office/drawing/2014/main" id="{EB04B956-E959-4D8E-8B8C-B6C74A0FA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96938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5060" name="CuadroTexto 5">
            <a:extLst>
              <a:ext uri="{FF2B5EF4-FFF2-40B4-BE49-F238E27FC236}">
                <a16:creationId xmlns:a16="http://schemas.microsoft.com/office/drawing/2014/main" id="{B1548DD9-6332-4F90-84CD-13CF436E1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45061" name="Imagen 4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BCCBC9DD-6ECB-4815-8CEE-A73B97664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5290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corazon-imagen-animada-0861">
            <a:extLst>
              <a:ext uri="{FF2B5EF4-FFF2-40B4-BE49-F238E27FC236}">
                <a16:creationId xmlns:a16="http://schemas.microsoft.com/office/drawing/2014/main" id="{456A5BE8-2092-4A28-9B86-708D0BB83B8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93DB2957-14B4-4F55-A504-480546DFE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69215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D741A85-33DB-41C1-98CD-AF24F801A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46084" name="Imagen 6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04B8415A-CDE3-4EDC-822A-EB0F4A509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213100"/>
            <a:ext cx="3457575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corazon-imagen-animada-0861">
            <a:extLst>
              <a:ext uri="{FF2B5EF4-FFF2-40B4-BE49-F238E27FC236}">
                <a16:creationId xmlns:a16="http://schemas.microsoft.com/office/drawing/2014/main" id="{8717036F-0FEC-4CB3-A179-5C9F25544D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24212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ángulo 4">
            <a:extLst>
              <a:ext uri="{FF2B5EF4-FFF2-40B4-BE49-F238E27FC236}">
                <a16:creationId xmlns:a16="http://schemas.microsoft.com/office/drawing/2014/main" id="{87FFFBC1-858B-48F9-BEEF-D521C225ED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558800"/>
            <a:ext cx="7777162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han hecho astillas de tu madero.</a:t>
            </a:r>
          </a:p>
        </p:txBody>
      </p:sp>
      <p:sp>
        <p:nvSpPr>
          <p:cNvPr id="47107" name="CuadroTexto 5">
            <a:extLst>
              <a:ext uri="{FF2B5EF4-FFF2-40B4-BE49-F238E27FC236}">
                <a16:creationId xmlns:a16="http://schemas.microsoft.com/office/drawing/2014/main" id="{2145F530-EF96-4672-B4F4-3939F79B2A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6237288"/>
            <a:ext cx="585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47108" name="Imagen 3" descr="Dibujo animado de un animal con la boca abierta&#10;&#10;Descripción generada automáticamente con confianza media">
            <a:extLst>
              <a:ext uri="{FF2B5EF4-FFF2-40B4-BE49-F238E27FC236}">
                <a16:creationId xmlns:a16="http://schemas.microsoft.com/office/drawing/2014/main" id="{D31DD4F8-FBF7-49A5-8643-ACA048C5D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27025"/>
            <a:ext cx="3132138" cy="281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corazon-imagen-animada-0861">
            <a:extLst>
              <a:ext uri="{FF2B5EF4-FFF2-40B4-BE49-F238E27FC236}">
                <a16:creationId xmlns:a16="http://schemas.microsoft.com/office/drawing/2014/main" id="{8A91954C-1DA7-45A9-9E6A-5AD3E975E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089" y="357187"/>
            <a:ext cx="14033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1 Título">
            <a:extLst>
              <a:ext uri="{FF2B5EF4-FFF2-40B4-BE49-F238E27FC236}">
                <a16:creationId xmlns:a16="http://schemas.microsoft.com/office/drawing/2014/main" id="{0ECA6F79-1026-42E4-A9E3-177B981E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 dirty="0">
                <a:solidFill>
                  <a:srgbClr val="9900FF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0596A13-C1BD-423E-A762-60FB11686069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BC1F3002-A98C-D0C4-7D7D-0A7268876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3581" y="1196975"/>
            <a:ext cx="4892675" cy="4005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459E3CE2-AF00-AC1A-7856-E3546E2925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621388" y="3290811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orazon-imagen-animada-0879">
            <a:extLst>
              <a:ext uri="{FF2B5EF4-FFF2-40B4-BE49-F238E27FC236}">
                <a16:creationId xmlns:a16="http://schemas.microsoft.com/office/drawing/2014/main" id="{BF6D16AE-026B-E966-851F-DC1152C85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155807" y="2952026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uadroTexto 3">
            <a:extLst>
              <a:ext uri="{FF2B5EF4-FFF2-40B4-BE49-F238E27FC236}">
                <a16:creationId xmlns:a16="http://schemas.microsoft.com/office/drawing/2014/main" id="{99E71AD2-FD31-4510-B718-834F9C9B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332656"/>
            <a:ext cx="914399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1026" name="Picture 2" descr="YO SOY LA RESURRECCIÓN Y LA VIDA - Parroquia San Francisco de Asis | El  Altet">
            <a:extLst>
              <a:ext uri="{FF2B5EF4-FFF2-40B4-BE49-F238E27FC236}">
                <a16:creationId xmlns:a16="http://schemas.microsoft.com/office/drawing/2014/main" id="{8512623F-090A-BC18-894F-D7FD3088B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05237"/>
            <a:ext cx="8568952" cy="348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71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934FC4B-89D0-427D-A5DC-B21D28E2E5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296988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3555" name="1 Título">
            <a:extLst>
              <a:ext uri="{FF2B5EF4-FFF2-40B4-BE49-F238E27FC236}">
                <a16:creationId xmlns:a16="http://schemas.microsoft.com/office/drawing/2014/main" id="{6CA0B7FC-01B9-4C2A-A7D6-B02CFFE8E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188640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23556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8DECB7BA-043E-40AE-BB40-3DA31D326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890588"/>
            <a:ext cx="2714625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83D3CC1-BC3C-49A9-9F2F-2FB124554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165"/>
          <a:stretch/>
        </p:blipFill>
        <p:spPr bwMode="auto">
          <a:xfrm>
            <a:off x="4716463" y="2214563"/>
            <a:ext cx="1573212" cy="143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6BF8B8B-7956-4414-B915-9108FEE84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188912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 dirty="0">
                <a:solidFill>
                  <a:srgbClr val="9900FF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 dirty="0">
              <a:solidFill>
                <a:srgbClr val="9900FF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D5E69F2-CAEE-4DD5-B440-3C3867D086D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2684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: </a:t>
            </a:r>
            <a:r>
              <a:rPr lang="es-ES_tradnl" sz="2800" b="1" dirty="0">
                <a:solidFill>
                  <a:srgbClr val="9900FF"/>
                </a:solidFill>
                <a:latin typeface="Comic Sans MS" pitchFamily="66" charset="0"/>
              </a:rPr>
              <a:t>Profecía de Ezequiel</a:t>
            </a:r>
            <a:endParaRPr lang="es-ES_tradnl" sz="2400" b="1" dirty="0">
              <a:solidFill>
                <a:srgbClr val="9900FF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12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SALMO:</a:t>
            </a:r>
            <a:endParaRPr lang="es-ES_tradnl" sz="24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Del Señor viene la misericordia,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la redención copiosa.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0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4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4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800" b="1" dirty="0">
                <a:solidFill>
                  <a:srgbClr val="9900FF"/>
                </a:solidFill>
                <a:latin typeface="Comic Sans MS" pitchFamily="66" charset="0"/>
              </a:rPr>
              <a:t>san Pablo a los romanos</a:t>
            </a:r>
            <a:endParaRPr lang="es-ES_tradnl" sz="2800" b="1" dirty="0">
              <a:solidFill>
                <a:srgbClr val="9900FF"/>
              </a:solidFill>
              <a:latin typeface="Comic Sans MS" pitchFamily="66" charset="0"/>
            </a:endParaRPr>
          </a:p>
        </p:txBody>
      </p:sp>
      <p:pic>
        <p:nvPicPr>
          <p:cNvPr id="24580" name="Imagen 3" descr="Diagrama&#10;&#10;Descripción generada automáticamente">
            <a:extLst>
              <a:ext uri="{FF2B5EF4-FFF2-40B4-BE49-F238E27FC236}">
                <a16:creationId xmlns:a16="http://schemas.microsoft.com/office/drawing/2014/main" id="{098E0A25-5EEC-42F9-BC12-BF2544451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"/>
          <a:stretch>
            <a:fillRect/>
          </a:stretch>
        </p:blipFill>
        <p:spPr bwMode="auto">
          <a:xfrm>
            <a:off x="5076056" y="3799816"/>
            <a:ext cx="3358977" cy="2894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07D2F4B6-F5C9-E5BC-D76B-3EB8DBB8B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448" y="3834144"/>
            <a:ext cx="719677" cy="72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uadroTexto 1">
            <a:extLst>
              <a:ext uri="{FF2B5EF4-FFF2-40B4-BE49-F238E27FC236}">
                <a16:creationId xmlns:a16="http://schemas.microsoft.com/office/drawing/2014/main" id="{4D8594F8-2CF7-4315-BC39-2F73C7BD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5877272"/>
            <a:ext cx="1590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 b="1" dirty="0">
                <a:solidFill>
                  <a:srgbClr val="9900FF"/>
                </a:solidFill>
                <a:latin typeface="Comic Sans MS" panose="030F0702030302020204" pitchFamily="66" charset="0"/>
              </a:rPr>
              <a:t>Juan 11</a:t>
            </a:r>
          </a:p>
        </p:txBody>
      </p:sp>
      <p:sp>
        <p:nvSpPr>
          <p:cNvPr id="44035" name="CuadroTexto 1">
            <a:extLst>
              <a:ext uri="{FF2B5EF4-FFF2-40B4-BE49-F238E27FC236}">
                <a16:creationId xmlns:a16="http://schemas.microsoft.com/office/drawing/2014/main" id="{350CDBEE-DA9C-4E14-B783-BC5A1EF2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0872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Yo soy la resurrección y la vida.</a:t>
            </a:r>
          </a:p>
        </p:txBody>
      </p:sp>
      <p:pic>
        <p:nvPicPr>
          <p:cNvPr id="44038" name="Picture 4" descr="estrella-imagen-animada-0093">
            <a:extLst>
              <a:ext uri="{FF2B5EF4-FFF2-40B4-BE49-F238E27FC236}">
                <a16:creationId xmlns:a16="http://schemas.microsoft.com/office/drawing/2014/main" id="{59AAE83D-878B-4D1E-BE97-FC55D250C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-1493838"/>
            <a:ext cx="4953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3">
            <a:extLst>
              <a:ext uri="{FF2B5EF4-FFF2-40B4-BE49-F238E27FC236}">
                <a16:creationId xmlns:a16="http://schemas.microsoft.com/office/drawing/2014/main" id="{A7314C3D-3DC9-079D-D236-F84123DCD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43842"/>
            <a:ext cx="914400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rgbClr val="9900FF"/>
                </a:solidFill>
                <a:latin typeface="Comic Sans MS" panose="030F0702030302020204" pitchFamily="66" charset="0"/>
              </a:rPr>
              <a:t>V DOMINGO DE CUARESMA</a:t>
            </a:r>
          </a:p>
        </p:txBody>
      </p:sp>
      <p:pic>
        <p:nvPicPr>
          <p:cNvPr id="2050" name="Picture 2" descr="Kamiano » Tu vida nos rescata de la muerte">
            <a:extLst>
              <a:ext uri="{FF2B5EF4-FFF2-40B4-BE49-F238E27FC236}">
                <a16:creationId xmlns:a16="http://schemas.microsoft.com/office/drawing/2014/main" id="{43E3FF04-3B43-3D0B-F70A-5B8058A6E1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42741"/>
            <a:ext cx="5630714" cy="477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02" y="4293096"/>
            <a:ext cx="295429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B4D71D3E-E832-8FAA-FE64-CA8D19606F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961514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D5CABBED-09F1-4630-8CC9-615CA2E556DD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973138" y="4365625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200" u="sng" dirty="0">
                <a:solidFill>
                  <a:srgbClr val="9900FF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b="1" i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				</a:t>
            </a:r>
            <a:r>
              <a:rPr lang="es-ES" sz="4000" b="1" cap="small" dirty="0">
                <a:solidFill>
                  <a:schemeClr val="bg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89A6862-98B7-413C-85FB-0F5DE0F645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620713"/>
            <a:ext cx="6516688" cy="3395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8677" name="Picture 5" descr="telefonos">
            <a:extLst>
              <a:ext uri="{FF2B5EF4-FFF2-40B4-BE49-F238E27FC236}">
                <a16:creationId xmlns:a16="http://schemas.microsoft.com/office/drawing/2014/main" id="{5A320424-709D-43FE-A8DD-1448192BE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941168"/>
            <a:ext cx="93610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rgbClr val="6600CC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rgbClr val="66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699" name="Imagen 3" descr="Dibujo animado de un personaje animado&#10;&#10;Descripción generada automáticamente con confianza media">
            <a:extLst>
              <a:ext uri="{FF2B5EF4-FFF2-40B4-BE49-F238E27FC236}">
                <a16:creationId xmlns:a16="http://schemas.microsoft.com/office/drawing/2014/main" id="{EC324CF1-E5D5-4267-809A-A7E772C09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052513"/>
            <a:ext cx="2509838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088" y="177482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9114</TotalTime>
  <Words>1051</Words>
  <Application>Microsoft Office PowerPoint</Application>
  <PresentationFormat>Presentación en pantalla (4:3)</PresentationFormat>
  <Paragraphs>214</Paragraphs>
  <Slides>29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40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CUARENTA DÍAS CAMINANDO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813</cp:revision>
  <dcterms:created xsi:type="dcterms:W3CDTF">2008-10-09T14:11:57Z</dcterms:created>
  <dcterms:modified xsi:type="dcterms:W3CDTF">2023-03-20T21:31:45Z</dcterms:modified>
</cp:coreProperties>
</file>