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7252" r:id="rId1"/>
  </p:sldMasterIdLst>
  <p:notesMasterIdLst>
    <p:notesMasterId r:id="rId35"/>
  </p:notesMasterIdLst>
  <p:sldIdLst>
    <p:sldId id="1296" r:id="rId2"/>
    <p:sldId id="1278" r:id="rId3"/>
    <p:sldId id="1305" r:id="rId4"/>
    <p:sldId id="898" r:id="rId5"/>
    <p:sldId id="890" r:id="rId6"/>
    <p:sldId id="260" r:id="rId7"/>
    <p:sldId id="882" r:id="rId8"/>
    <p:sldId id="1306" r:id="rId9"/>
    <p:sldId id="339" r:id="rId10"/>
    <p:sldId id="1390" r:id="rId11"/>
    <p:sldId id="1023" r:id="rId12"/>
    <p:sldId id="764" r:id="rId13"/>
    <p:sldId id="1383" r:id="rId14"/>
    <p:sldId id="1336" r:id="rId15"/>
    <p:sldId id="1277" r:id="rId16"/>
    <p:sldId id="347" r:id="rId17"/>
    <p:sldId id="1028" r:id="rId18"/>
    <p:sldId id="348" r:id="rId19"/>
    <p:sldId id="349" r:id="rId20"/>
    <p:sldId id="1374" r:id="rId21"/>
    <p:sldId id="1376" r:id="rId22"/>
    <p:sldId id="766" r:id="rId23"/>
    <p:sldId id="1307" r:id="rId24"/>
    <p:sldId id="1387" r:id="rId25"/>
    <p:sldId id="1388" r:id="rId26"/>
    <p:sldId id="1304" r:id="rId27"/>
    <p:sldId id="1389" r:id="rId28"/>
    <p:sldId id="1386" r:id="rId29"/>
    <p:sldId id="744" r:id="rId30"/>
    <p:sldId id="1032" r:id="rId31"/>
    <p:sldId id="1290" r:id="rId32"/>
    <p:sldId id="1291" r:id="rId33"/>
    <p:sldId id="699" r:id="rId34"/>
  </p:sldIdLst>
  <p:sldSz cx="9144000" cy="6858000" type="screen4x3"/>
  <p:notesSz cx="6858000" cy="91440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0066"/>
    <a:srgbClr val="6600CC"/>
    <a:srgbClr val="9933FF"/>
    <a:srgbClr val="9900FF"/>
    <a:srgbClr val="0000CC"/>
    <a:srgbClr val="006600"/>
    <a:srgbClr val="008000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70" autoAdjust="0"/>
    <p:restoredTop sz="95226" autoAdjust="0"/>
  </p:normalViewPr>
  <p:slideViewPr>
    <p:cSldViewPr>
      <p:cViewPr varScale="1">
        <p:scale>
          <a:sx n="73" d="100"/>
          <a:sy n="73" d="100"/>
        </p:scale>
        <p:origin x="1507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1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>
            <a:extLst>
              <a:ext uri="{FF2B5EF4-FFF2-40B4-BE49-F238E27FC236}">
                <a16:creationId xmlns:a16="http://schemas.microsoft.com/office/drawing/2014/main" id="{9C03FD19-9A52-4D74-B1A3-476AAA6D02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>
            <a:extLst>
              <a:ext uri="{FF2B5EF4-FFF2-40B4-BE49-F238E27FC236}">
                <a16:creationId xmlns:a16="http://schemas.microsoft.com/office/drawing/2014/main" id="{AA75FE6B-56BC-4F8F-B9ED-CC77D34D1AF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2DC2A57B-8CC8-466F-9D0D-963E0F60C7B2}" type="datetimeFigureOut">
              <a:rPr lang="es-ES"/>
              <a:pPr>
                <a:defRPr/>
              </a:pPr>
              <a:t>29/03/2023</a:t>
            </a:fld>
            <a:endParaRPr lang="es-ES"/>
          </a:p>
        </p:txBody>
      </p:sp>
      <p:sp>
        <p:nvSpPr>
          <p:cNvPr id="4" name="3 Marcador de imagen de diapositiva">
            <a:extLst>
              <a:ext uri="{FF2B5EF4-FFF2-40B4-BE49-F238E27FC236}">
                <a16:creationId xmlns:a16="http://schemas.microsoft.com/office/drawing/2014/main" id="{4A3FCD7F-2D08-41F6-8F27-318362AEC7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>
            <a:extLst>
              <a:ext uri="{FF2B5EF4-FFF2-40B4-BE49-F238E27FC236}">
                <a16:creationId xmlns:a16="http://schemas.microsoft.com/office/drawing/2014/main" id="{D671A5B8-5854-4CE1-BD01-0C8B863348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8F5DCCDC-1530-4ABF-A48E-8D88A7C8E01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DE6C27ED-C8B5-4835-862F-78C20886EE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CFC8A98A-6903-4CC5-AAB5-1502134E51B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Marcador de imagen de diapositiva 1">
            <a:extLst>
              <a:ext uri="{FF2B5EF4-FFF2-40B4-BE49-F238E27FC236}">
                <a16:creationId xmlns:a16="http://schemas.microsoft.com/office/drawing/2014/main" id="{A76A53E5-4E32-4B3D-964E-F5A3C72AF46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Marcador de notas 2">
            <a:extLst>
              <a:ext uri="{FF2B5EF4-FFF2-40B4-BE49-F238E27FC236}">
                <a16:creationId xmlns:a16="http://schemas.microsoft.com/office/drawing/2014/main" id="{8EF3BEF7-C720-41C8-9C68-B4FE1AE6A0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22532" name="Marcador de número de diapositiva 3">
            <a:extLst>
              <a:ext uri="{FF2B5EF4-FFF2-40B4-BE49-F238E27FC236}">
                <a16:creationId xmlns:a16="http://schemas.microsoft.com/office/drawing/2014/main" id="{F32A7522-EA27-4E6D-BA37-5BD9AB8177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8FDC559-8B83-45DF-BB0B-787A403A2E7E}" type="slidenum">
              <a:rPr lang="es-ES" altLang="es-ES" smtClean="0">
                <a:solidFill>
                  <a:srgbClr val="000000"/>
                </a:solidFill>
              </a:rPr>
              <a:pPr/>
              <a:t>1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1 Marcador de imagen de diapositiva">
            <a:extLst>
              <a:ext uri="{FF2B5EF4-FFF2-40B4-BE49-F238E27FC236}">
                <a16:creationId xmlns:a16="http://schemas.microsoft.com/office/drawing/2014/main" id="{2191CD2C-A82D-437D-9D90-7FDFC71DD1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2 Marcador de notas">
            <a:extLst>
              <a:ext uri="{FF2B5EF4-FFF2-40B4-BE49-F238E27FC236}">
                <a16:creationId xmlns:a16="http://schemas.microsoft.com/office/drawing/2014/main" id="{83C3944D-D6A9-4D45-A8F4-8B93B6395E3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28676" name="3 Marcador de número de diapositiva">
            <a:extLst>
              <a:ext uri="{FF2B5EF4-FFF2-40B4-BE49-F238E27FC236}">
                <a16:creationId xmlns:a16="http://schemas.microsoft.com/office/drawing/2014/main" id="{B59D81FB-04A3-4D32-BA71-0D729D17F6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CAF0A284-F884-4053-A695-06168626AF4E}" type="slidenum">
              <a:rPr lang="es-ES" altLang="es-ES" smtClean="0"/>
              <a:pPr/>
              <a:t>6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Marcador de imagen de diapositiva 1">
            <a:extLst>
              <a:ext uri="{FF2B5EF4-FFF2-40B4-BE49-F238E27FC236}">
                <a16:creationId xmlns:a16="http://schemas.microsoft.com/office/drawing/2014/main" id="{B7DA4BB5-5C64-4E33-86A8-ABBF75E916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Marcador de notas 2">
            <a:extLst>
              <a:ext uri="{FF2B5EF4-FFF2-40B4-BE49-F238E27FC236}">
                <a16:creationId xmlns:a16="http://schemas.microsoft.com/office/drawing/2014/main" id="{E3FA592A-4174-4E33-82A0-CA98C36A765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30724" name="Marcador de número de diapositiva 3">
            <a:extLst>
              <a:ext uri="{FF2B5EF4-FFF2-40B4-BE49-F238E27FC236}">
                <a16:creationId xmlns:a16="http://schemas.microsoft.com/office/drawing/2014/main" id="{11795285-0671-45D1-832C-4D3F3252D38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A07A8D28-92E8-4F57-A2C0-9D0A9FF8848B}" type="slidenum">
              <a:rPr lang="es-ES" altLang="es-ES" smtClean="0"/>
              <a:pPr/>
              <a:t>7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1 Marcador de imagen de diapositiva">
            <a:extLst>
              <a:ext uri="{FF2B5EF4-FFF2-40B4-BE49-F238E27FC236}">
                <a16:creationId xmlns:a16="http://schemas.microsoft.com/office/drawing/2014/main" id="{6007329E-3280-4765-B4F4-5EE1494C7C8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2 Marcador de notas">
            <a:extLst>
              <a:ext uri="{FF2B5EF4-FFF2-40B4-BE49-F238E27FC236}">
                <a16:creationId xmlns:a16="http://schemas.microsoft.com/office/drawing/2014/main" id="{EC418BE1-6FBC-407D-9A92-26EBCCA4868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_tradnl" altLang="es-ES"/>
          </a:p>
        </p:txBody>
      </p:sp>
      <p:sp>
        <p:nvSpPr>
          <p:cNvPr id="53252" name="3 Marcador de número de diapositiva">
            <a:extLst>
              <a:ext uri="{FF2B5EF4-FFF2-40B4-BE49-F238E27FC236}">
                <a16:creationId xmlns:a16="http://schemas.microsoft.com/office/drawing/2014/main" id="{664792A7-95D4-41FF-B782-C89C6DD683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A789E2E-2F46-4D3E-B38A-0E6F1C34F6BA}" type="slidenum">
              <a:rPr lang="es-ES" altLang="es-ES"/>
              <a:pPr/>
              <a:t>8</a:t>
            </a:fld>
            <a:endParaRPr lang="es-ES" altLang="es-E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Marcador de imagen de diapositiva 1">
            <a:extLst>
              <a:ext uri="{FF2B5EF4-FFF2-40B4-BE49-F238E27FC236}">
                <a16:creationId xmlns:a16="http://schemas.microsoft.com/office/drawing/2014/main" id="{365D7793-4A99-4FF0-A8F4-3D0A23EBA6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Marcador de notas 2">
            <a:extLst>
              <a:ext uri="{FF2B5EF4-FFF2-40B4-BE49-F238E27FC236}">
                <a16:creationId xmlns:a16="http://schemas.microsoft.com/office/drawing/2014/main" id="{C4C693DD-2F42-482C-AFB1-7981DFB1D72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/>
          </a:p>
        </p:txBody>
      </p:sp>
      <p:sp>
        <p:nvSpPr>
          <p:cNvPr id="55300" name="Marcador de número de diapositiva 3">
            <a:extLst>
              <a:ext uri="{FF2B5EF4-FFF2-40B4-BE49-F238E27FC236}">
                <a16:creationId xmlns:a16="http://schemas.microsoft.com/office/drawing/2014/main" id="{F171C586-D89C-48D2-84EF-F1B5CDE91B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CFE9611-EBD7-4985-98AD-B7817FA79FC0}" type="slidenum">
              <a:rPr lang="es-ES" altLang="es-ES" smtClean="0"/>
              <a:pPr/>
              <a:t>33</a:t>
            </a:fld>
            <a:endParaRPr lang="es-ES" alt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35947D43-8177-4901-8383-966F5B2BF49B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6" y="-8468"/>
            <a:chExt cx="9171316" cy="6874935"/>
          </a:xfrm>
        </p:grpSpPr>
        <p:cxnSp>
          <p:nvCxnSpPr>
            <p:cNvPr id="5" name="Straight Connector 27">
              <a:extLst>
                <a:ext uri="{FF2B5EF4-FFF2-40B4-BE49-F238E27FC236}">
                  <a16:creationId xmlns:a16="http://schemas.microsoft.com/office/drawing/2014/main" id="{F4A4A3E5-8706-4DA1-85DE-9B3350BF71F8}"/>
                </a:ext>
              </a:extLst>
            </p:cNvPr>
            <p:cNvCxnSpPr/>
            <p:nvPr/>
          </p:nvCxnSpPr>
          <p:spPr>
            <a:xfrm flipV="1">
              <a:off x="5130456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28">
              <a:extLst>
                <a:ext uri="{FF2B5EF4-FFF2-40B4-BE49-F238E27FC236}">
                  <a16:creationId xmlns:a16="http://schemas.microsoft.com/office/drawing/2014/main" id="{398D33B3-C76F-4512-92A8-F855F06A6B0E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29">
              <a:extLst>
                <a:ext uri="{FF2B5EF4-FFF2-40B4-BE49-F238E27FC236}">
                  <a16:creationId xmlns:a16="http://schemas.microsoft.com/office/drawing/2014/main" id="{699323BD-7A6B-443C-A97A-F8BEDC96E223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id="{A994D5D0-02F3-4A3B-9B96-26D92221BA9B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A9C4767B-086C-400F-882B-197294DBD76E}"/>
                </a:ext>
              </a:extLst>
            </p:cNvPr>
            <p:cNvSpPr/>
            <p:nvPr/>
          </p:nvSpPr>
          <p:spPr>
            <a:xfrm>
              <a:off x="6638635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224FE7EB-ABCE-43B3-BAA7-700F9B4A99A5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C5B1D50B-9CC0-4593-98E3-BDC4D90973A4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53701D7C-27B4-4F74-9A1D-DA2829066E21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35">
              <a:extLst>
                <a:ext uri="{FF2B5EF4-FFF2-40B4-BE49-F238E27FC236}">
                  <a16:creationId xmlns:a16="http://schemas.microsoft.com/office/drawing/2014/main" id="{B1C67DB2-055D-4270-94A7-3547A5F08A98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E385B3A2-AE21-4238-9F35-FE90D7938E2B}"/>
                </a:ext>
              </a:extLst>
            </p:cNvPr>
            <p:cNvSpPr/>
            <p:nvPr/>
          </p:nvSpPr>
          <p:spPr>
            <a:xfrm>
              <a:off x="-8466" y="-8468"/>
              <a:ext cx="863632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B251F0FF-CD77-4E01-8047-807E82179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id="{431AC567-5C2D-4127-870C-D45FBF50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F97249BE-EE73-42F7-BB0D-4C8F39CCD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390FB2-1F0E-4C85-AC02-A7759305902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337363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2EC64F-377C-4328-933F-A31C6D218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A51FD6-5E38-4C7C-A6EB-616FECB90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7BFBD1-9FA2-4AE7-9D62-1E43159EF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46579F-EF22-4731-BD45-4C79E6FB939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96473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FDE986F0-12F0-4E30-9DAB-28A28FBB7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6C2BB3EC-7A74-40DC-81BB-41D5B129A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38C820E-CCA3-4BFA-943D-619A8F8725E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84C8D7C-6303-4007-81B0-B86159E116F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67594AD-D789-4505-827B-ED9EFE5C45A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E410CC-3ADD-4CC6-ACAB-B94A9A842F2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771804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75E00-A7E0-434E-BCE8-40E0AF86D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6FBADC-970E-4EB2-B7D8-F0E006C78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59F880-3EBB-4219-9E4E-659A63C4A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A5D8C0-49FC-4B15-B808-EB704D2648F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163414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3">
            <a:extLst>
              <a:ext uri="{FF2B5EF4-FFF2-40B4-BE49-F238E27FC236}">
                <a16:creationId xmlns:a16="http://schemas.microsoft.com/office/drawing/2014/main" id="{1E7AD3CA-C4EA-489A-B0C0-762790E64D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6" name="TextBox 24">
            <a:extLst>
              <a:ext uri="{FF2B5EF4-FFF2-40B4-BE49-F238E27FC236}">
                <a16:creationId xmlns:a16="http://schemas.microsoft.com/office/drawing/2014/main" id="{4CB0A220-6ECC-40CD-A0D3-088CEC42BA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s-ES" sz="800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824E61E-4BB7-4896-B3C6-D88B49729E14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77CDB31-B9BA-4DEB-A105-F8D88EB62B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7B38EC3-C4D2-4E39-821E-69B3D4D757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34913-73B0-4BA2-8A2C-ED6675E4133A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525315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CEE0A99-C8C9-42C9-87EF-D4BC1BC554FD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CE9BFF8-C735-4A94-94B5-3827E85CFDD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4758618-6D27-4EE3-B4F6-A755ACA021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337FB7-61FB-4EF2-9B2D-37A80ED42AE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9613352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AFC0E-E2D8-4D10-BB9C-3E9EEC1C06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33014-8E07-47E2-ACD5-05DF59AC9C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DD10D2-6C24-4F4D-BFD6-B5265C1DA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7F64E-5368-4A7B-BC09-9A098AECBB1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70124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0E1CF8-AD69-48C8-98F1-88BD4658F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D536F8-D67A-443A-9F0B-37589BE6A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FC0BD3-4F9D-409F-AA15-A3C1101AC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C8D84E-B476-4874-B4C0-4DDA45B152F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22362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AndObj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pie de página">
            <a:extLst>
              <a:ext uri="{FF2B5EF4-FFF2-40B4-BE49-F238E27FC236}">
                <a16:creationId xmlns:a16="http://schemas.microsoft.com/office/drawing/2014/main" id="{02BDD56B-60EF-4130-85CE-5509C4653E2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>
            <a:extLst>
              <a:ext uri="{FF2B5EF4-FFF2-40B4-BE49-F238E27FC236}">
                <a16:creationId xmlns:a16="http://schemas.microsoft.com/office/drawing/2014/main" id="{CC97862F-201D-40B7-94C8-C07D65D929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14EE4-30E6-4E55-B8E2-10518B312C3B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7" name="6 Marcador de fecha">
            <a:extLst>
              <a:ext uri="{FF2B5EF4-FFF2-40B4-BE49-F238E27FC236}">
                <a16:creationId xmlns:a16="http://schemas.microsoft.com/office/drawing/2014/main" id="{50532027-4D74-471A-BA27-5918E2FB43F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50264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AndTwoObj">
  <p:cSld name="Título, 1 objeto y 2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3716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3"/>
          </p:nvPr>
        </p:nvSpPr>
        <p:spPr>
          <a:xfrm>
            <a:off x="4648200" y="4000500"/>
            <a:ext cx="4038600" cy="186690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>
            <a:extLst>
              <a:ext uri="{FF2B5EF4-FFF2-40B4-BE49-F238E27FC236}">
                <a16:creationId xmlns:a16="http://schemas.microsoft.com/office/drawing/2014/main" id="{530F68FE-C698-46D2-B282-1DF5979F30C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>
            <a:extLst>
              <a:ext uri="{FF2B5EF4-FFF2-40B4-BE49-F238E27FC236}">
                <a16:creationId xmlns:a16="http://schemas.microsoft.com/office/drawing/2014/main" id="{84334E5D-75F5-4AE3-96A3-2D26186137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A78E49-1FE4-4CD9-9D85-72A915EBA2B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8" name="7 Marcador de fecha">
            <a:extLst>
              <a:ext uri="{FF2B5EF4-FFF2-40B4-BE49-F238E27FC236}">
                <a16:creationId xmlns:a16="http://schemas.microsoft.com/office/drawing/2014/main" id="{205AE048-5879-4C3E-8043-BA0F8B0E5D5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041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C46C02-B6BF-4890-9DD7-FA5A606FB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8733AA-8B09-4258-8415-125323C4EE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48DCD-07D3-460C-83CD-C71FB2F16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C42FE-DBB9-4D33-AFBF-7785CEF44DF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502000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BEAF63-D6AC-4621-BAEB-E340475310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34D01-2DD4-49EC-93D8-035A82254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82F7D-1005-44DC-B4E2-043B37B91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E7070-33E8-4C4B-96A7-B6032FC67B5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09422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AEADAAB-45A3-4B25-ADE5-F7644786B6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CE7E390-0140-41D3-B950-28069CDAA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996A83E-9AD8-418C-9C08-A8F2066CD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8BBA7-B6E7-4B83-87A8-00ED2F77665D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407414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02700728-FDDA-494B-ADBE-64AC5E60D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0953339-A7AF-4824-91F8-8742E6E34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75F8E2A-89BE-45CB-B272-428D88E22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D2AC6-C8A4-4944-976F-5FB603C6830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69517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DE81D8C-29E0-4854-AB31-46DE217AB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7A5ECCA-9F31-4100-B7D3-301683E4B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C74E6ED-32C3-4E94-94CD-23A40B414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2C3B7-9FD1-48D0-B259-B88D345AE7D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834675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91C5DCC-5B2C-4E20-8C3D-80634E9CB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874DBCBA-43B5-4DDD-8310-8742B898C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A9E3CF68-5D1B-4D91-BAD0-CDC33DBB9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B9D169-3B93-497A-ADB6-8139591DD6C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6752300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15C3660-425E-4622-AF6C-0797CE13B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56C6354-72F1-4D1D-92F4-5B61573A6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DBA6A85-6841-4D0D-8FE4-CD2D121FB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8D46F8-34F5-4D74-85FE-347C815D686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313427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1BA6BCA-276E-489F-B62C-7273A80185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494049D9-6786-48D3-B6CD-660E9FA26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5258A8C-02BB-44D8-945C-6B71FBEE41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EAEC0A-4185-427A-8941-43C7E187FF5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197900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>
            <a:extLst>
              <a:ext uri="{FF2B5EF4-FFF2-40B4-BE49-F238E27FC236}">
                <a16:creationId xmlns:a16="http://schemas.microsoft.com/office/drawing/2014/main" id="{207BE718-F3D2-443D-B3AC-14B241035C63}"/>
              </a:ext>
            </a:extLst>
          </p:cNvPr>
          <p:cNvGrpSpPr>
            <a:grpSpLocks/>
          </p:cNvGrpSpPr>
          <p:nvPr/>
        </p:nvGrpSpPr>
        <p:grpSpPr bwMode="auto">
          <a:xfrm>
            <a:off x="-7938" y="-7938"/>
            <a:ext cx="9170988" cy="6873876"/>
            <a:chOff x="-8467" y="-8468"/>
            <a:chExt cx="9171317" cy="6874935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4C23DA68-BA55-4D2F-9CBB-EE28080493C6}"/>
                </a:ext>
              </a:extLst>
            </p:cNvPr>
            <p:cNvCxnSpPr/>
            <p:nvPr/>
          </p:nvCxnSpPr>
          <p:spPr>
            <a:xfrm flipV="1">
              <a:off x="5130455" y="4175239"/>
              <a:ext cx="4022869" cy="2683288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4F49CFE-6E02-48D9-99EA-6B48169D5128}"/>
                </a:ext>
              </a:extLst>
            </p:cNvPr>
            <p:cNvCxnSpPr/>
            <p:nvPr/>
          </p:nvCxnSpPr>
          <p:spPr>
            <a:xfrm>
              <a:off x="7043462" y="-529"/>
              <a:ext cx="1217656" cy="685905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DF069477-F585-4979-ACC2-EA795F993EFB}"/>
                </a:ext>
              </a:extLst>
            </p:cNvPr>
            <p:cNvSpPr/>
            <p:nvPr/>
          </p:nvSpPr>
          <p:spPr>
            <a:xfrm>
              <a:off x="6892644" y="-529"/>
              <a:ext cx="2268619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48323298-8EFD-47DE-A7F8-3305972FE652}"/>
                </a:ext>
              </a:extLst>
            </p:cNvPr>
            <p:cNvSpPr/>
            <p:nvPr/>
          </p:nvSpPr>
          <p:spPr>
            <a:xfrm>
              <a:off x="7205393" y="-8468"/>
              <a:ext cx="1947932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79CD7B5B-E630-4FE6-B5F8-3DCE13410409}"/>
                </a:ext>
              </a:extLst>
            </p:cNvPr>
            <p:cNvSpPr/>
            <p:nvPr/>
          </p:nvSpPr>
          <p:spPr>
            <a:xfrm>
              <a:off x="6638634" y="3919613"/>
              <a:ext cx="251310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4F61EBD1-EDD2-42A1-BBC6-D3CBEFDA6A9A}"/>
                </a:ext>
              </a:extLst>
            </p:cNvPr>
            <p:cNvSpPr/>
            <p:nvPr/>
          </p:nvSpPr>
          <p:spPr>
            <a:xfrm>
              <a:off x="7010123" y="-8468"/>
              <a:ext cx="2143202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F3AD5F69-983B-4FB7-97FB-0C05B20C1A84}"/>
                </a:ext>
              </a:extLst>
            </p:cNvPr>
            <p:cNvSpPr/>
            <p:nvPr/>
          </p:nvSpPr>
          <p:spPr>
            <a:xfrm>
              <a:off x="8296044" y="-8468"/>
              <a:ext cx="857281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96CE4D2C-D819-492C-87D1-965FA90A5EA3}"/>
                </a:ext>
              </a:extLst>
            </p:cNvPr>
            <p:cNvSpPr/>
            <p:nvPr/>
          </p:nvSpPr>
          <p:spPr>
            <a:xfrm>
              <a:off x="8094425" y="-8468"/>
              <a:ext cx="1066838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2BD34D3F-00F4-4F38-9B25-814094518967}"/>
                </a:ext>
              </a:extLst>
            </p:cNvPr>
            <p:cNvSpPr/>
            <p:nvPr/>
          </p:nvSpPr>
          <p:spPr>
            <a:xfrm>
              <a:off x="8069024" y="4894488"/>
              <a:ext cx="1093826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B180647F-B532-4CC7-9EDE-B20079EA44B3}"/>
                </a:ext>
              </a:extLst>
            </p:cNvPr>
            <p:cNvSpPr/>
            <p:nvPr/>
          </p:nvSpPr>
          <p:spPr>
            <a:xfrm>
              <a:off x="-8467" y="4013290"/>
              <a:ext cx="457217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94E237DA-8A2F-4794-A294-DB6D3EA72BF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título del patrón</a:t>
            </a:r>
            <a:endParaRPr lang="en-US" altLang="es-ES"/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D1F64909-180B-40F6-A08C-A8F36980EA3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el estilo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7069CC-3F06-41C1-8F13-33561A6DDB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EBC68-BB09-42E2-BAA5-9DDCA566F0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37864-6569-4E15-B4D9-979FB0F6FA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6D1D6B"/>
                </a:solidFill>
              </a:defRPr>
            </a:lvl1pPr>
          </a:lstStyle>
          <a:p>
            <a:pPr>
              <a:defRPr/>
            </a:pPr>
            <a:fld id="{23606743-B8CF-4FD8-9FD7-1D79E5DAC4B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9038" r:id="rId1"/>
    <p:sldLayoutId id="2147489039" r:id="rId2"/>
    <p:sldLayoutId id="2147489040" r:id="rId3"/>
    <p:sldLayoutId id="2147489041" r:id="rId4"/>
    <p:sldLayoutId id="2147489042" r:id="rId5"/>
    <p:sldLayoutId id="2147489043" r:id="rId6"/>
    <p:sldLayoutId id="2147489044" r:id="rId7"/>
    <p:sldLayoutId id="2147489045" r:id="rId8"/>
    <p:sldLayoutId id="2147489046" r:id="rId9"/>
    <p:sldLayoutId id="2147489047" r:id="rId10"/>
    <p:sldLayoutId id="2147489048" r:id="rId11"/>
    <p:sldLayoutId id="2147489049" r:id="rId12"/>
    <p:sldLayoutId id="2147489050" r:id="rId13"/>
    <p:sldLayoutId id="2147489051" r:id="rId14"/>
    <p:sldLayoutId id="2147489052" r:id="rId15"/>
    <p:sldLayoutId id="2147489053" r:id="rId16"/>
    <p:sldLayoutId id="2147489054" r:id="rId17"/>
    <p:sldLayoutId id="2147489055" r:id="rId18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6D1D6B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6D1D6B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rgbClr val="6D1D6B"/>
        </a:buClr>
        <a:buSzPct val="80000"/>
        <a:buFont typeface="Wingdings 3" panose="05040102010807070707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odresnuevos.es/evangelio-domingos/10-abril-2022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2" descr="Ver las imágenes de origen">
            <a:extLst>
              <a:ext uri="{FF2B5EF4-FFF2-40B4-BE49-F238E27FC236}">
                <a16:creationId xmlns:a16="http://schemas.microsoft.com/office/drawing/2014/main" id="{029C3037-C4AA-4464-B7C5-2D0C40C28C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8"/>
            <a:ext cx="2754007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3 CuadroTexto">
            <a:extLst>
              <a:ext uri="{FF2B5EF4-FFF2-40B4-BE49-F238E27FC236}">
                <a16:creationId xmlns:a16="http://schemas.microsoft.com/office/drawing/2014/main" id="{EB9736DA-93AB-45AA-B9B7-7B3E3A63D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6226849"/>
            <a:ext cx="8856984" cy="369332"/>
          </a:xfrm>
          <a:prstGeom prst="rect">
            <a:avLst/>
          </a:prstGeom>
          <a:gradFill flip="none" rotWithShape="1">
            <a:gsLst>
              <a:gs pos="76000">
                <a:schemeClr val="accent1">
                  <a:lumMod val="0"/>
                  <a:lumOff val="100000"/>
                </a:schemeClr>
              </a:gs>
              <a:gs pos="100000">
                <a:srgbClr val="FF0000"/>
              </a:gs>
            </a:gsLst>
            <a:path path="circle">
              <a:fillToRect l="50000" t="-80000" r="50000" b="180000"/>
            </a:path>
            <a:tileRect/>
          </a:gradFill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s-ES" altLang="es-ES" sz="1800" dirty="0">
                <a:solidFill>
                  <a:prstClr val="black"/>
                </a:solidFill>
                <a:latin typeface="Comic Sans MS" panose="030F0702030302020204" pitchFamily="66" charset="0"/>
              </a:rPr>
              <a:t>COMUNIDAD PARROQUIAL CRISTO REDENTOR –VALLADOLID-</a:t>
            </a:r>
          </a:p>
        </p:txBody>
      </p:sp>
      <p:sp>
        <p:nvSpPr>
          <p:cNvPr id="5124" name="2 Subtítulo">
            <a:extLst>
              <a:ext uri="{FF2B5EF4-FFF2-40B4-BE49-F238E27FC236}">
                <a16:creationId xmlns:a16="http://schemas.microsoft.com/office/drawing/2014/main" id="{57D765CD-A045-4D16-99BB-92E5232E29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4645025" y="404813"/>
            <a:ext cx="4395787" cy="4318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r>
              <a:rPr lang="es-ES" altLang="es-ES" sz="2200" b="1" dirty="0">
                <a:solidFill>
                  <a:schemeClr val="tx1"/>
                </a:solidFill>
                <a:latin typeface="Comic Sans MS" panose="030F0702030302020204" pitchFamily="66" charset="0"/>
              </a:rPr>
              <a:t>DOMINGO, DÍA DEL SEÑOR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sz="2800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3" charset="2"/>
              <a:buNone/>
              <a:defRPr/>
            </a:pPr>
            <a:endParaRPr lang="es-ES" altLang="es-ES" u="sng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5E637B7-D43A-4ED7-AF05-A7C02023B2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85338" y="74613"/>
            <a:ext cx="4546600" cy="70802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>
                <a:solidFill>
                  <a:schemeClr val="tx1"/>
                </a:solidFill>
                <a:latin typeface="Comic Sans MS" panose="030F0702030302020204" pitchFamily="66" charset="0"/>
              </a:rPr>
              <a:t> ¡BIENVENIDOS! 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939513DA-B028-46CA-9DD6-56763C8183F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74" r="16451" b="20157"/>
          <a:stretch/>
        </p:blipFill>
        <p:spPr>
          <a:xfrm>
            <a:off x="3424967" y="1340767"/>
            <a:ext cx="5213567" cy="36724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4288 -0.01689 L -0.54723 0.0419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26" y="29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0.49948 0.01088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983" y="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5 Rectángulo">
            <a:extLst>
              <a:ext uri="{FF2B5EF4-FFF2-40B4-BE49-F238E27FC236}">
                <a16:creationId xmlns:a16="http://schemas.microsoft.com/office/drawing/2014/main" id="{ABF864D6-4993-4073-ACC6-C55144BCE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13" y="215900"/>
            <a:ext cx="50752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4000" b="1" u="sng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</a:t>
            </a:r>
            <a:r>
              <a:rPr lang="es-ES" altLang="es-ES" sz="4000" b="1" u="sng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 MI DEBILIDAD</a:t>
            </a:r>
            <a:endParaRPr lang="es-ES" altLang="es-ES" sz="40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DC4B7B40-B751-4228-A70F-B97B0C4FA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528" y="1000365"/>
            <a:ext cx="82296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14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5143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8572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2001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1543050" indent="-171450" defTabSz="6858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0002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4574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29146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371850" indent="-171450" defTabSz="6858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En mi debilidad me haces fuerte,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en mi debilidad me haces fuerte,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sólo en tu amor me haces fuerte,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sólo en tu vida me haces fuerte,</a:t>
            </a:r>
          </a:p>
          <a:p>
            <a:pPr eaLnBrk="1" hangingPunct="1">
              <a:lnSpc>
                <a:spcPct val="200000"/>
              </a:lnSpc>
              <a:spcBef>
                <a:spcPct val="0"/>
              </a:spcBef>
              <a:buClrTx/>
              <a:buSzTx/>
              <a:buFont typeface="Wingdings" panose="05000000000000000000" pitchFamily="2" charset="2"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en mi debilidad te haces fuerte en mí.(bis)</a:t>
            </a:r>
          </a:p>
        </p:txBody>
      </p:sp>
      <p:pic>
        <p:nvPicPr>
          <p:cNvPr id="1026" name="Picture 2" descr="VI Domingo del tiempo ordinario / A / 2020 – Agrupació de parròquies Santa  Maria del Mar i Sant Ramon Nonat">
            <a:extLst>
              <a:ext uri="{FF2B5EF4-FFF2-40B4-BE49-F238E27FC236}">
                <a16:creationId xmlns:a16="http://schemas.microsoft.com/office/drawing/2014/main" id="{A22C27C5-E661-5372-13AC-17ED9743A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8884" y="620688"/>
            <a:ext cx="3875116" cy="349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3">
            <a:extLst>
              <a:ext uri="{FF2B5EF4-FFF2-40B4-BE49-F238E27FC236}">
                <a16:creationId xmlns:a16="http://schemas.microsoft.com/office/drawing/2014/main" id="{B16A0E5C-EE52-44BA-A0D3-2C31C9EC5D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549275"/>
            <a:ext cx="7931150" cy="5430838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i="1">
                <a:solidFill>
                  <a:srgbClr val="FF0000"/>
                </a:solidFill>
                <a:latin typeface="Comic Sans MS" panose="030F0702030302020204" pitchFamily="66" charset="0"/>
              </a:rPr>
              <a:t>“Orad, hermanos, para que este sacrificio, mío y vuestro, </a:t>
            </a:r>
          </a:p>
          <a:p>
            <a:pPr algn="just" eaLnBrk="1" hangingPunct="1">
              <a:lnSpc>
                <a:spcPct val="80000"/>
              </a:lnSpc>
              <a:buFont typeface="Wingdings 2" panose="05020102010507070707" pitchFamily="18" charset="2"/>
              <a:buNone/>
            </a:pPr>
            <a:r>
              <a:rPr lang="es-ES" altLang="es-ES" sz="2200" i="1">
                <a:solidFill>
                  <a:srgbClr val="FF0000"/>
                </a:solidFill>
                <a:latin typeface="Comic Sans MS" panose="030F0702030302020204" pitchFamily="66" charset="0"/>
              </a:rPr>
              <a:t>sea agradable a Dios, Padre todopoderoso “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s-ES" altLang="es-ES" i="1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just" eaLnBrk="1" hangingPunct="1"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es-ES" altLang="es-ES" sz="4000">
                <a:solidFill>
                  <a:srgbClr val="FF0000"/>
                </a:solidFill>
                <a:latin typeface="Comic Sans MS" panose="030F0702030302020204" pitchFamily="66" charset="0"/>
              </a:rPr>
              <a:t>Todos:</a:t>
            </a:r>
            <a:r>
              <a:rPr lang="es-ES" altLang="es-ES" sz="4000" b="1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altLang="es-ES" sz="4000" b="1">
                <a:solidFill>
                  <a:schemeClr val="tx1"/>
                </a:solidFill>
                <a:latin typeface="Comic Sans MS" panose="030F0702030302020204" pitchFamily="66" charset="0"/>
              </a:rPr>
              <a:t>“El Señor reciba de tus manos este sacrificio, para alabanza y gloria de su Nombre, para nuestro bien y el de toda su Santa Iglesia” 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2 Marcador de contenido">
            <a:extLst>
              <a:ext uri="{FF2B5EF4-FFF2-40B4-BE49-F238E27FC236}">
                <a16:creationId xmlns:a16="http://schemas.microsoft.com/office/drawing/2014/main" id="{6DDBA988-8BF1-4684-983B-C30A930A1F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549275"/>
            <a:ext cx="8640762" cy="5735638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i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El Señor esté con vosotros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1600" i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Levantemos el corazón.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Lo tenemos levantado hacia el Señor.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endParaRPr lang="es-ES" altLang="es-ES" sz="20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2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Demos gracias al Señor nuestro Dios.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anose="05020102010507070707" pitchFamily="18" charset="2"/>
              <a:buNone/>
              <a:defRPr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Es justo y necesario.</a:t>
            </a:r>
          </a:p>
        </p:txBody>
      </p:sp>
      <p:sp>
        <p:nvSpPr>
          <p:cNvPr id="37891" name="3 CuadroTexto">
            <a:extLst>
              <a:ext uri="{FF2B5EF4-FFF2-40B4-BE49-F238E27FC236}">
                <a16:creationId xmlns:a16="http://schemas.microsoft.com/office/drawing/2014/main" id="{67FADD73-AF23-4F08-8818-BF48DEA51E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115888"/>
            <a:ext cx="64087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>
                <a:solidFill>
                  <a:schemeClr val="tx1"/>
                </a:solidFill>
                <a:latin typeface="Comic Sans MS" panose="030F0702030302020204" pitchFamily="66" charset="0"/>
              </a:rPr>
              <a:t>PLEGARIA EUCARÍSTICA</a:t>
            </a:r>
          </a:p>
        </p:txBody>
      </p:sp>
      <p:pic>
        <p:nvPicPr>
          <p:cNvPr id="37892" name="Imagen 2">
            <a:extLst>
              <a:ext uri="{FF2B5EF4-FFF2-40B4-BE49-F238E27FC236}">
                <a16:creationId xmlns:a16="http://schemas.microsoft.com/office/drawing/2014/main" id="{187B1F51-5E7B-4C59-A334-3B051D8115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798513"/>
            <a:ext cx="3600649" cy="199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1EB9E08F-059E-EF05-071A-543D5C8D3B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3203575" y="3890954"/>
            <a:ext cx="3168625" cy="2854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CuadroTexto 1">
            <a:extLst>
              <a:ext uri="{FF2B5EF4-FFF2-40B4-BE49-F238E27FC236}">
                <a16:creationId xmlns:a16="http://schemas.microsoft.com/office/drawing/2014/main" id="{33FA220A-7C14-2149-7319-332B02927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052513"/>
            <a:ext cx="8532812" cy="2426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150000"/>
              </a:lnSpc>
            </a:pPr>
            <a:r>
              <a:rPr lang="es-ES" altLang="es-ES" sz="2600" b="1" dirty="0">
                <a:latin typeface="Comic Sans MS" panose="030F0702030302020204" pitchFamily="66" charset="0"/>
              </a:rPr>
              <a:t>Santo, santo, santo, santo es el Señor,</a:t>
            </a:r>
          </a:p>
          <a:p>
            <a:pPr>
              <a:lnSpc>
                <a:spcPct val="150000"/>
              </a:lnSpc>
            </a:pPr>
            <a:r>
              <a:rPr lang="es-ES" altLang="es-ES" sz="2600" b="1" dirty="0">
                <a:latin typeface="Comic Sans MS" panose="030F0702030302020204" pitchFamily="66" charset="0"/>
              </a:rPr>
              <a:t>Dios de todo el Universo, Dios de la Creación.</a:t>
            </a:r>
          </a:p>
          <a:p>
            <a:pPr>
              <a:lnSpc>
                <a:spcPct val="150000"/>
              </a:lnSpc>
            </a:pPr>
            <a:r>
              <a:rPr lang="es-ES" altLang="es-ES" sz="2600" dirty="0">
                <a:latin typeface="Comic Sans MS" panose="030F0702030302020204" pitchFamily="66" charset="0"/>
              </a:rPr>
              <a:t>Cielo y tierra te reflejan, tu presencia manifiestan.</a:t>
            </a:r>
          </a:p>
          <a:p>
            <a:pPr>
              <a:lnSpc>
                <a:spcPct val="150000"/>
              </a:lnSpc>
            </a:pPr>
            <a:r>
              <a:rPr lang="es-ES" altLang="es-ES" sz="2600" dirty="0">
                <a:latin typeface="Comic Sans MS" panose="030F0702030302020204" pitchFamily="66" charset="0"/>
              </a:rPr>
              <a:t>Bendito el que viene en nombre del Señor (bis).</a:t>
            </a:r>
          </a:p>
        </p:txBody>
      </p:sp>
      <p:sp>
        <p:nvSpPr>
          <p:cNvPr id="23556" name="3 CuadroTexto">
            <a:extLst>
              <a:ext uri="{FF2B5EF4-FFF2-40B4-BE49-F238E27FC236}">
                <a16:creationId xmlns:a16="http://schemas.microsoft.com/office/drawing/2014/main" id="{4C853D86-B8DF-E43E-0F9F-222F3A6BDF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7704" y="260350"/>
            <a:ext cx="691244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 algn="r" eaLnBrk="1" hangingPunct="1"/>
            <a:r>
              <a:rPr lang="es-ES_tradnl" altLang="es-ES" sz="3600" b="1" u="sng" dirty="0">
                <a:latin typeface="Comic Sans MS" panose="030F0702030302020204" pitchFamily="66" charset="0"/>
              </a:rPr>
              <a:t>SANTO </a:t>
            </a:r>
            <a:r>
              <a:rPr lang="es-ES_tradnl" altLang="es-ES" sz="2400" b="1" u="sng" dirty="0">
                <a:latin typeface="Comic Sans MS" panose="030F0702030302020204" pitchFamily="66" charset="0"/>
              </a:rPr>
              <a:t>(Dios de la Creación)</a:t>
            </a:r>
            <a:endParaRPr lang="es-ES" altLang="es-ES" sz="3600" b="1" u="sng" dirty="0">
              <a:latin typeface="Comic Sans MS" panose="030F0702030302020204" pitchFamily="66" charset="0"/>
            </a:endParaRPr>
          </a:p>
        </p:txBody>
      </p:sp>
      <p:sp>
        <p:nvSpPr>
          <p:cNvPr id="23557" name="6 CuadroTexto">
            <a:extLst>
              <a:ext uri="{FF2B5EF4-FFF2-40B4-BE49-F238E27FC236}">
                <a16:creationId xmlns:a16="http://schemas.microsoft.com/office/drawing/2014/main" id="{14F8C614-958A-E581-0018-0E0959D7A4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65138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36479906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Imagen 2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B6A56E5D-9B5E-DD32-A295-3DA07CF3CE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4" t="2322" r="2885" b="2908"/>
          <a:stretch>
            <a:fillRect/>
          </a:stretch>
        </p:blipFill>
        <p:spPr bwMode="auto">
          <a:xfrm>
            <a:off x="2987824" y="3429000"/>
            <a:ext cx="3540413" cy="318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CuadroTexto 1">
            <a:extLst>
              <a:ext uri="{FF2B5EF4-FFF2-40B4-BE49-F238E27FC236}">
                <a16:creationId xmlns:a16="http://schemas.microsoft.com/office/drawing/2014/main" id="{D69B3E05-45DE-F4BF-A0A4-4DFA11249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700" y="404813"/>
            <a:ext cx="8497888" cy="3683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anose="020B0502020202020204" pitchFamily="34" charset="0"/>
              </a:defRPr>
            </a:lvl9pPr>
          </a:lstStyle>
          <a:p>
            <a:pPr>
              <a:lnSpc>
                <a:spcPct val="200000"/>
              </a:lnSpc>
            </a:pPr>
            <a:r>
              <a:rPr lang="es-ES" altLang="es-ES" sz="2500" b="1" dirty="0">
                <a:latin typeface="Comic Sans MS" panose="030F0702030302020204" pitchFamily="66" charset="0"/>
              </a:rPr>
              <a:t>Santo, santo, santo, santo es el Señor,</a:t>
            </a:r>
          </a:p>
          <a:p>
            <a:pPr>
              <a:lnSpc>
                <a:spcPct val="200000"/>
              </a:lnSpc>
            </a:pPr>
            <a:r>
              <a:rPr lang="es-ES" altLang="es-ES" sz="2500" b="1" dirty="0">
                <a:latin typeface="Comic Sans MS" panose="030F0702030302020204" pitchFamily="66" charset="0"/>
              </a:rPr>
              <a:t>Dios de todo el Universo, Dios de la Creación.</a:t>
            </a:r>
          </a:p>
          <a:p>
            <a:pPr>
              <a:lnSpc>
                <a:spcPct val="200000"/>
              </a:lnSpc>
            </a:pPr>
            <a:r>
              <a:rPr lang="es-ES" altLang="es-ES" sz="2500" dirty="0">
                <a:latin typeface="Comic Sans MS" panose="030F0702030302020204" pitchFamily="66" charset="0"/>
              </a:rPr>
              <a:t>Proclama el mundo tu gloria, hosanna al hijo del hombre.</a:t>
            </a:r>
          </a:p>
          <a:p>
            <a:pPr>
              <a:lnSpc>
                <a:spcPct val="200000"/>
              </a:lnSpc>
            </a:pPr>
            <a:r>
              <a:rPr lang="es-ES" altLang="es-ES" sz="2500" dirty="0">
                <a:latin typeface="Comic Sans MS" panose="030F0702030302020204" pitchFamily="66" charset="0"/>
              </a:rPr>
              <a:t>Bendito el que viene en nombre del Señor (bis)</a:t>
            </a:r>
          </a:p>
          <a:p>
            <a:pPr>
              <a:lnSpc>
                <a:spcPct val="150000"/>
              </a:lnSpc>
            </a:pPr>
            <a:endParaRPr lang="es-ES" altLang="es-ES" sz="2500" dirty="0">
              <a:latin typeface="Comic Sans MS" panose="030F0702030302020204" pitchFamily="66" charset="0"/>
            </a:endParaRPr>
          </a:p>
        </p:txBody>
      </p:sp>
      <p:sp>
        <p:nvSpPr>
          <p:cNvPr id="24580" name="6 CuadroTexto">
            <a:extLst>
              <a:ext uri="{FF2B5EF4-FFF2-40B4-BE49-F238E27FC236}">
                <a16:creationId xmlns:a16="http://schemas.microsoft.com/office/drawing/2014/main" id="{D03B11D1-B2AF-D716-4681-01AE93C66E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075" y="6308725"/>
            <a:ext cx="4937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s-ES" altLang="es-ES" sz="1400">
                <a:latin typeface="Comic Sans MS" panose="030F0702030302020204" pitchFamily="66" charset="0"/>
              </a:rPr>
              <a:t>2/2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Título">
            <a:extLst>
              <a:ext uri="{FF2B5EF4-FFF2-40B4-BE49-F238E27FC236}">
                <a16:creationId xmlns:a16="http://schemas.microsoft.com/office/drawing/2014/main" id="{2ADFEAA0-815A-4FDB-AF2A-FEF8C9DC15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1673225"/>
            <a:ext cx="4086225" cy="2619375"/>
          </a:xfrm>
        </p:spPr>
        <p:txBody>
          <a:bodyPr/>
          <a:lstStyle/>
          <a:p>
            <a:pPr eaLnBrk="1" hangingPunct="1"/>
            <a:r>
              <a:rPr lang="es-ES" altLang="es-ES">
                <a:solidFill>
                  <a:schemeClr val="tx1"/>
                </a:solidFill>
                <a:latin typeface="Comic Sans MS" panose="030F0702030302020204" pitchFamily="66" charset="0"/>
              </a:rPr>
              <a:t>El pan y el vino se transforman en el Cuerpo y en la Sangre de Jesús. </a:t>
            </a:r>
          </a:p>
        </p:txBody>
      </p:sp>
      <p:sp>
        <p:nvSpPr>
          <p:cNvPr id="39939" name="5 CuadroTexto">
            <a:extLst>
              <a:ext uri="{FF2B5EF4-FFF2-40B4-BE49-F238E27FC236}">
                <a16:creationId xmlns:a16="http://schemas.microsoft.com/office/drawing/2014/main" id="{048A6AD6-212A-4F63-9B49-2404CE44F5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1325" y="260350"/>
            <a:ext cx="48577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000" b="1" u="sng">
                <a:solidFill>
                  <a:schemeClr val="tx1"/>
                </a:solidFill>
                <a:latin typeface="Comic Sans MS" panose="030F0702030302020204" pitchFamily="66" charset="0"/>
              </a:rPr>
              <a:t>CONSAGRACIÓN</a:t>
            </a:r>
            <a:endParaRPr lang="es-ES" altLang="es-ES" sz="4400" b="1" u="sng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9940" name="Imagen 4" descr="Imagen que contiene dibujo&#10;&#10;Descripción generada automáticamente">
            <a:extLst>
              <a:ext uri="{FF2B5EF4-FFF2-40B4-BE49-F238E27FC236}">
                <a16:creationId xmlns:a16="http://schemas.microsoft.com/office/drawing/2014/main" id="{EE68DB23-729F-469F-8B30-213A9E093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952500"/>
            <a:ext cx="507365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>
            <a:extLst>
              <a:ext uri="{FF2B5EF4-FFF2-40B4-BE49-F238E27FC236}">
                <a16:creationId xmlns:a16="http://schemas.microsoft.com/office/drawing/2014/main" id="{02653CA8-3EA3-481C-9799-9EF9247B550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755650" y="620713"/>
            <a:ext cx="8115300" cy="52244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i="1" dirty="0">
              <a:solidFill>
                <a:schemeClr val="tx1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000" i="1" dirty="0">
                <a:solidFill>
                  <a:srgbClr val="FF0000"/>
                </a:solidFill>
                <a:latin typeface="Comic Sans MS" panose="030F0702030302020204" pitchFamily="66" charset="0"/>
              </a:rPr>
              <a:t>Éste es el Sacramento de nuestra fe.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Todos: </a:t>
            </a: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Anunciamos tu muerte,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proclamamos tu Resurrección.</a:t>
            </a:r>
          </a:p>
          <a:p>
            <a:pPr algn="ctr"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¡Ven, Señor Jesús!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6" descr="http://www.pepoypepa.com/22-57-thickbox/globo-terraqueo-hichable-50cm.jpg">
            <a:extLst>
              <a:ext uri="{FF2B5EF4-FFF2-40B4-BE49-F238E27FC236}">
                <a16:creationId xmlns:a16="http://schemas.microsoft.com/office/drawing/2014/main" id="{19676EBB-1529-40CD-9D30-A870E7F027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2638" y="2236788"/>
            <a:ext cx="6477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7" name="3 CuadroTexto">
            <a:extLst>
              <a:ext uri="{FF2B5EF4-FFF2-40B4-BE49-F238E27FC236}">
                <a16:creationId xmlns:a16="http://schemas.microsoft.com/office/drawing/2014/main" id="{79A0D64F-BFD6-4837-8504-322192C7BE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3175" y="260350"/>
            <a:ext cx="5006975" cy="646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que  estás en el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Santificado sea tu nombre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Venga a nosotros tu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Hágase tu voluntad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en la          como en el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Danos hoy nuestro           de cada día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Perdona nuestras ofensas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como también nosotros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perdonamos a los que nos ofenden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No nos dejes caer en la tentación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s-ES" altLang="es-ES" b="1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b="1">
                <a:solidFill>
                  <a:schemeClr val="tx1"/>
                </a:solidFill>
                <a:latin typeface="Comic Sans MS" panose="030F0702030302020204" pitchFamily="66" charset="0"/>
              </a:rPr>
              <a:t>y líbranos del mal.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b="1">
                <a:solidFill>
                  <a:schemeClr val="tx1"/>
                </a:solidFill>
                <a:latin typeface="Baskerville Old Face" panose="02020602080505020303" pitchFamily="18" charset="0"/>
              </a:rPr>
              <a:t> </a:t>
            </a:r>
          </a:p>
        </p:txBody>
      </p:sp>
      <p:pic>
        <p:nvPicPr>
          <p:cNvPr id="41988" name="Picture 4" descr="http://us.123rf.com/400wm/400/400/Krisdog/Krisdog1206/Krisdog120600026/14002220-ilustracion-de-un-simbolo-del-corazon-con-una-corona-el-rey-de-corazones-concepto.jpg">
            <a:extLst>
              <a:ext uri="{FF2B5EF4-FFF2-40B4-BE49-F238E27FC236}">
                <a16:creationId xmlns:a16="http://schemas.microsoft.com/office/drawing/2014/main" id="{702CFD07-13ED-4443-9E0F-7805DD479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1196975"/>
            <a:ext cx="7175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Rectángulo">
            <a:extLst>
              <a:ext uri="{FF2B5EF4-FFF2-40B4-BE49-F238E27FC236}">
                <a16:creationId xmlns:a16="http://schemas.microsoft.com/office/drawing/2014/main" id="{D19A05CF-04B3-4E08-AF14-02D0A684266A}"/>
              </a:ext>
            </a:extLst>
          </p:cNvPr>
          <p:cNvSpPr/>
          <p:nvPr/>
        </p:nvSpPr>
        <p:spPr>
          <a:xfrm>
            <a:off x="192871" y="441538"/>
            <a:ext cx="3416320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63500">
                    <a:srgbClr val="002060">
                      <a:alpha val="40000"/>
                    </a:srgbClr>
                  </a:glow>
                </a:effectLst>
                <a:latin typeface="Comic Sans MS" panose="030F0702030302020204" pitchFamily="66" charset="0"/>
              </a:rPr>
              <a:t>Padre Nuestro</a:t>
            </a:r>
          </a:p>
        </p:txBody>
      </p:sp>
      <p:pic>
        <p:nvPicPr>
          <p:cNvPr id="41990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E0FC82BE-E717-4405-93C8-5050305E7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15888"/>
            <a:ext cx="6985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2" descr="http://us.123rf.com/400wm/400/400/dmstudio/dmstudio1210/dmstudio121000008/15612246-vector-simbolo-del-arco-iris-y-las-nubes-en-el-cielo.jpg">
            <a:extLst>
              <a:ext uri="{FF2B5EF4-FFF2-40B4-BE49-F238E27FC236}">
                <a16:creationId xmlns:a16="http://schemas.microsoft.com/office/drawing/2014/main" id="{3F21F8A0-39AE-43B4-990A-047031C62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252663"/>
            <a:ext cx="698500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4" name="Picture 5" descr="http://www.diocesismalaga.es/images/albumes/fano/20070729.jpg">
            <a:extLst>
              <a:ext uri="{FF2B5EF4-FFF2-40B4-BE49-F238E27FC236}">
                <a16:creationId xmlns:a16="http://schemas.microsoft.com/office/drawing/2014/main" id="{5188BDB1-E564-4E71-A456-67D46314E2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7688" y="1628775"/>
            <a:ext cx="2835275" cy="2520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1993" name="Picture 8" descr="http://www.waece.org/sabemos/imagenescomidas/ima_pan.gif">
            <a:extLst>
              <a:ext uri="{FF2B5EF4-FFF2-40B4-BE49-F238E27FC236}">
                <a16:creationId xmlns:a16="http://schemas.microsoft.com/office/drawing/2014/main" id="{03376B10-E7C7-4A56-B397-0E129C0F0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2844800"/>
            <a:ext cx="560388" cy="65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4" name="Picture 10" descr="F:\descarga.jpg">
            <a:extLst>
              <a:ext uri="{FF2B5EF4-FFF2-40B4-BE49-F238E27FC236}">
                <a16:creationId xmlns:a16="http://schemas.microsoft.com/office/drawing/2014/main" id="{EFE3EB12-7B6F-41AD-9A40-2F50A2236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933825"/>
            <a:ext cx="10033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16B4FF12-71D2-49A7-BCE6-0B578031F3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7088" y="115888"/>
            <a:ext cx="7489825" cy="57832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… esperamos la venida gloriosa de nuestro Señor Jesucristo.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4000" dirty="0">
                <a:solidFill>
                  <a:srgbClr val="FF0000"/>
                </a:solidFill>
                <a:latin typeface="Comic Sans MS" panose="030F0702030302020204" pitchFamily="66" charset="0"/>
              </a:rPr>
              <a:t>Todos:</a:t>
            </a:r>
            <a:r>
              <a:rPr lang="es-ES" sz="4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4000" b="1" dirty="0">
                <a:solidFill>
                  <a:schemeClr val="tx1"/>
                </a:solidFill>
                <a:latin typeface="Comic Sans MS" panose="030F0702030302020204" pitchFamily="66" charset="0"/>
              </a:rPr>
              <a:t>Tuyo es el Reino, tuyo el poder y la gloria, por siempre, Señor.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>
            <a:extLst>
              <a:ext uri="{FF2B5EF4-FFF2-40B4-BE49-F238E27FC236}">
                <a16:creationId xmlns:a16="http://schemas.microsoft.com/office/drawing/2014/main" id="{B34FA44D-F358-41DC-BAB3-A0F0C67D74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15925" y="620713"/>
            <a:ext cx="8404225" cy="57832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3200" dirty="0">
              <a:solidFill>
                <a:srgbClr val="FF0000"/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000" dirty="0">
                <a:solidFill>
                  <a:srgbClr val="FF0000"/>
                </a:solidFill>
                <a:latin typeface="Comic Sans MS" panose="030F0702030302020204" pitchFamily="66" charset="0"/>
              </a:rPr>
              <a:t>… La paz del Señor esté siempre con vosotros.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3800" dirty="0">
                <a:solidFill>
                  <a:srgbClr val="FF0000"/>
                </a:solidFill>
                <a:latin typeface="Comic Sans MS" panose="030F0702030302020204" pitchFamily="66" charset="0"/>
              </a:rPr>
              <a:t>Todos:</a:t>
            </a:r>
            <a:r>
              <a:rPr lang="es-ES" sz="3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  <a:r>
              <a:rPr lang="es-ES" sz="3800" b="1" dirty="0">
                <a:solidFill>
                  <a:schemeClr val="tx1"/>
                </a:solidFill>
                <a:latin typeface="Comic Sans MS" panose="030F0702030302020204" pitchFamily="66" charset="0"/>
              </a:rPr>
              <a:t>Y con tu espíritu.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r>
              <a:rPr lang="es-E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…Daos fraternalmente la paz </a:t>
            </a:r>
            <a:endParaRPr lang="es-ES" sz="28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 2" pitchFamily="18" charset="2"/>
              <a:buNone/>
              <a:defRPr/>
            </a:pPr>
            <a:endParaRPr lang="es-ES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035" name="3 CuadroTexto">
            <a:extLst>
              <a:ext uri="{FF2B5EF4-FFF2-40B4-BE49-F238E27FC236}">
                <a16:creationId xmlns:a16="http://schemas.microsoft.com/office/drawing/2014/main" id="{221C6CF7-A15D-47A2-8B48-6A7D7E16A2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1275" y="260350"/>
            <a:ext cx="50911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u="sng">
                <a:solidFill>
                  <a:schemeClr val="tx1"/>
                </a:solidFill>
                <a:latin typeface="Comic Sans MS" panose="030F0702030302020204" pitchFamily="66" charset="0"/>
              </a:rPr>
              <a:t>RITO DE LA PAZ</a:t>
            </a:r>
          </a:p>
        </p:txBody>
      </p:sp>
      <p:pic>
        <p:nvPicPr>
          <p:cNvPr id="44036" name="Picture 6" descr="Kamiano » Palomas de la paz">
            <a:extLst>
              <a:ext uri="{FF2B5EF4-FFF2-40B4-BE49-F238E27FC236}">
                <a16:creationId xmlns:a16="http://schemas.microsoft.com/office/drawing/2014/main" id="{91A77E01-A464-4BFD-8CD4-49A0CA663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068638"/>
            <a:ext cx="3421063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1 Título">
            <a:extLst>
              <a:ext uri="{FF2B5EF4-FFF2-40B4-BE49-F238E27FC236}">
                <a16:creationId xmlns:a16="http://schemas.microsoft.com/office/drawing/2014/main" id="{7F630320-752B-489D-8DBF-C66DB9997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6463" y="115888"/>
            <a:ext cx="4248150" cy="796925"/>
          </a:xfrm>
        </p:spPr>
        <p:txBody>
          <a:bodyPr/>
          <a:lstStyle/>
          <a:p>
            <a:pPr algn="r"/>
            <a:r>
              <a:rPr lang="es-ES_tradnl" altLang="es-ES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HOSANNA HEY</a:t>
            </a:r>
            <a:endParaRPr lang="es-ES" altLang="es-ES" b="1" u="sng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555" name="4 CuadroTexto">
            <a:extLst>
              <a:ext uri="{FF2B5EF4-FFF2-40B4-BE49-F238E27FC236}">
                <a16:creationId xmlns:a16="http://schemas.microsoft.com/office/drawing/2014/main" id="{EC71B2AF-2DAF-4141-B718-6EF854F4C4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8038" y="862013"/>
            <a:ext cx="8174037" cy="5109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Hosanna </a:t>
            </a:r>
            <a:r>
              <a:rPr lang="es-ES" altLang="es-ES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hey</a:t>
            </a: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, hosanna ha,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hosanna </a:t>
            </a:r>
            <a:r>
              <a:rPr lang="es-ES" altLang="es-ES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hey</a:t>
            </a: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, hosanna </a:t>
            </a:r>
            <a:r>
              <a:rPr lang="es-ES" altLang="es-ES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hey</a:t>
            </a: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hosanna ha. (bis)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14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Él es el santo, es el hijo de María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es el Dios de Israel, es el hijo de David.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Hosanna </a:t>
            </a:r>
            <a:r>
              <a:rPr lang="es-ES" altLang="es-ES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hey</a:t>
            </a: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, hosanna ha,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hosanna </a:t>
            </a:r>
            <a:r>
              <a:rPr lang="es-ES" altLang="es-ES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hey</a:t>
            </a: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, hosanna </a:t>
            </a:r>
            <a:r>
              <a:rPr lang="es-ES" altLang="es-ES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hey</a:t>
            </a: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hosanna ha. (bis)</a:t>
            </a:r>
            <a:endParaRPr lang="es-ES" altLang="es-E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2551B6DC-FC0B-4426-8C5B-D215080EA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338" y="549275"/>
            <a:ext cx="2863850" cy="2816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3557" name="CuadroTexto 5">
            <a:extLst>
              <a:ext uri="{FF2B5EF4-FFF2-40B4-BE49-F238E27FC236}">
                <a16:creationId xmlns:a16="http://schemas.microsoft.com/office/drawing/2014/main" id="{B5658DE4-D2E9-4F7B-80DB-E43A9345DB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9438" y="6237288"/>
            <a:ext cx="549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>
                <a:solidFill>
                  <a:schemeClr val="tx1"/>
                </a:solidFill>
                <a:latin typeface="Comic Sans MS" panose="030F0702030302020204" pitchFamily="66" charset="0"/>
              </a:rPr>
              <a:t>1/2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3 CuadroTexto">
            <a:extLst>
              <a:ext uri="{FF2B5EF4-FFF2-40B4-BE49-F238E27FC236}">
                <a16:creationId xmlns:a16="http://schemas.microsoft.com/office/drawing/2014/main" id="{E68C6E42-05F9-4C9E-A5A1-BF71FDFAD4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912" y="188640"/>
            <a:ext cx="849617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3600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P</a:t>
            </a:r>
            <a:r>
              <a:rPr lang="es-ES" altLang="es-ES" sz="3600" b="1" u="sng" dirty="0">
                <a:solidFill>
                  <a:schemeClr val="tx1"/>
                </a:solidFill>
                <a:latin typeface="Comic Sans MS" panose="030F0702030302020204" pitchFamily="66" charset="0"/>
              </a:rPr>
              <a:t>AZ SEÑOR</a:t>
            </a:r>
          </a:p>
        </p:txBody>
      </p:sp>
      <p:sp>
        <p:nvSpPr>
          <p:cNvPr id="4" name="CuadroTexto 1">
            <a:extLst>
              <a:ext uri="{FF2B5EF4-FFF2-40B4-BE49-F238E27FC236}">
                <a16:creationId xmlns:a16="http://schemas.microsoft.com/office/drawing/2014/main" id="{CA1B828C-86C4-0E56-4CD6-2853062037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1786" y="620688"/>
            <a:ext cx="8604832" cy="594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Paz Señor, en el cielo, en la tierra,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paz Señor en las olas del mar.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Paz Señor en las flores que mueve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sin saberlo la brisa al pasar.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 Tú que haces las cosas tan bellas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y les das una vida fugaz,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pon Señor tu mirada sobre ellas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y devuelve a los hombres la paz.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Paz, paz, paz, Señor.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Paz, paz, paz y amor. (bis)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8" name="Picture 4" descr="Kamiano » Navidad con sentido (Fano)">
            <a:extLst>
              <a:ext uri="{FF2B5EF4-FFF2-40B4-BE49-F238E27FC236}">
                <a16:creationId xmlns:a16="http://schemas.microsoft.com/office/drawing/2014/main" id="{19894104-48DA-8776-AE4E-B8DD2A3BA0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8196" y="2060848"/>
            <a:ext cx="3578080" cy="2474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6">
            <a:extLst>
              <a:ext uri="{FF2B5EF4-FFF2-40B4-BE49-F238E27FC236}">
                <a16:creationId xmlns:a16="http://schemas.microsoft.com/office/drawing/2014/main" id="{D5C32C5D-D644-215E-040B-86648F7B44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51947" y="5898758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latin typeface="Comic Sans MS" panose="030F0702030302020204" pitchFamily="66" charset="0"/>
              </a:rPr>
              <a:t>1/2</a:t>
            </a:r>
          </a:p>
        </p:txBody>
      </p:sp>
    </p:spTree>
    <p:extLst>
      <p:ext uri="{BB962C8B-B14F-4D97-AF65-F5344CB8AC3E}">
        <p14:creationId xmlns:p14="http://schemas.microsoft.com/office/powerpoint/2010/main" val="336203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CuadroTexto 1">
            <a:extLst>
              <a:ext uri="{FF2B5EF4-FFF2-40B4-BE49-F238E27FC236}">
                <a16:creationId xmlns:a16="http://schemas.microsoft.com/office/drawing/2014/main" id="{CE888C3A-9341-4EFF-A10E-4D1F33FDC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575" y="332656"/>
            <a:ext cx="8434791" cy="612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 Hoy he visto Señor, en el cielo,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suspendidas de un rayo de luz,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dos palomas que alzaron el vuelo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con sus alas en forma de cruz.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Haz que vuelvan de nuevo a la tierra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las palomas que huyeron, Señor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y la llama que enciende la guerra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se convierta en paz y en amor.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Paz, paz, paz, Señor. 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Paz, paz, paz y amor. (bis)</a:t>
            </a:r>
          </a:p>
          <a:p>
            <a:pPr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 descr="Vino a traernos la paz | Catolico, Diócesis, Iglesia catolica">
            <a:extLst>
              <a:ext uri="{FF2B5EF4-FFF2-40B4-BE49-F238E27FC236}">
                <a16:creationId xmlns:a16="http://schemas.microsoft.com/office/drawing/2014/main" id="{61EF011D-480D-E46B-6ED6-8B6C5E1790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3762" y="548680"/>
            <a:ext cx="3627663" cy="205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6">
            <a:extLst>
              <a:ext uri="{FF2B5EF4-FFF2-40B4-BE49-F238E27FC236}">
                <a16:creationId xmlns:a16="http://schemas.microsoft.com/office/drawing/2014/main" id="{60AC8397-0DD9-991A-FB3C-39838CD3B6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8424" y="5970766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1600" b="1" dirty="0">
                <a:latin typeface="Comic Sans MS" panose="030F0702030302020204" pitchFamily="66" charset="0"/>
              </a:rPr>
              <a:t>2/2</a:t>
            </a:r>
          </a:p>
        </p:txBody>
      </p:sp>
    </p:spTree>
    <p:extLst>
      <p:ext uri="{BB962C8B-B14F-4D97-AF65-F5344CB8AC3E}">
        <p14:creationId xmlns:p14="http://schemas.microsoft.com/office/powerpoint/2010/main" val="29532194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uadroTexto 5">
            <a:extLst>
              <a:ext uri="{FF2B5EF4-FFF2-40B4-BE49-F238E27FC236}">
                <a16:creationId xmlns:a16="http://schemas.microsoft.com/office/drawing/2014/main" id="{85DF9677-2EA8-4816-BEB3-2B901FD2B8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836613"/>
            <a:ext cx="7559675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800">
                <a:solidFill>
                  <a:srgbClr val="FF0000"/>
                </a:solidFill>
                <a:latin typeface="Comic Sans MS" panose="030F0702030302020204" pitchFamily="66" charset="0"/>
              </a:rPr>
              <a:t>Éste es el Cordero de Dios que quita el pecado del mundo. Dichosos los invitados a la mesa del Señor.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>
                <a:solidFill>
                  <a:srgbClr val="FF0000"/>
                </a:solidFill>
                <a:latin typeface="Comic Sans MS" panose="030F0702030302020204" pitchFamily="66" charset="0"/>
              </a:rPr>
              <a:t>Todos: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b="1">
                <a:solidFill>
                  <a:schemeClr val="tx1"/>
                </a:solidFill>
                <a:latin typeface="Comic Sans MS" panose="030F0702030302020204" pitchFamily="66" charset="0"/>
              </a:rPr>
              <a:t>Señor, no soy digno de que entres en mi casa, pero una palabra tuya bastará para sanarme.</a:t>
            </a: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endParaRPr lang="es-ES" altLang="es-ES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uadroTexto 3">
            <a:extLst>
              <a:ext uri="{FF2B5EF4-FFF2-40B4-BE49-F238E27FC236}">
                <a16:creationId xmlns:a16="http://schemas.microsoft.com/office/drawing/2014/main" id="{8BD8D577-979D-40AC-AA24-EF3EAAA50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88913"/>
            <a:ext cx="85693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DOMINGO DE RAMOS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EN LA PASIÓN DEL SEÑOR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s-ES" altLang="es-ES" sz="3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5603" name="Picture 4" descr="Educar con Jesús: Buen Domingo de Ramos">
            <a:extLst>
              <a:ext uri="{FF2B5EF4-FFF2-40B4-BE49-F238E27FC236}">
                <a16:creationId xmlns:a16="http://schemas.microsoft.com/office/drawing/2014/main" id="{72666AB9-BB0C-45A0-82FA-14E2AD7D3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28800"/>
            <a:ext cx="49403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2568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3 CuadroTexto">
            <a:extLst>
              <a:ext uri="{FF2B5EF4-FFF2-40B4-BE49-F238E27FC236}">
                <a16:creationId xmlns:a16="http://schemas.microsoft.com/office/drawing/2014/main" id="{B600FA7C-475B-4978-9180-8F185941D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7100" y="260350"/>
            <a:ext cx="6696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r" eaLnBrk="1" hangingPunct="1">
              <a:buClrTx/>
              <a:buSzTx/>
              <a:buFontTx/>
              <a:buNone/>
              <a:defRPr sz="3600" b="1" u="sng">
                <a:solidFill>
                  <a:srgbClr val="6600CC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ES" altLang="es-ES" dirty="0">
                <a:solidFill>
                  <a:schemeClr val="tx1"/>
                </a:solidFill>
              </a:rPr>
              <a:t>NADIE TE AMA COMO YO</a:t>
            </a:r>
          </a:p>
        </p:txBody>
      </p:sp>
      <p:sp>
        <p:nvSpPr>
          <p:cNvPr id="47107" name="CuadroTexto 1">
            <a:extLst>
              <a:ext uri="{FF2B5EF4-FFF2-40B4-BE49-F238E27FC236}">
                <a16:creationId xmlns:a16="http://schemas.microsoft.com/office/drawing/2014/main" id="{97E89A1F-06EF-4EB3-B7F0-9EAAA3323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068" y="6396038"/>
            <a:ext cx="5084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1/4</a:t>
            </a: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AFCE06FD-ED71-49D2-9305-4005CA2C4757}"/>
              </a:ext>
            </a:extLst>
          </p:cNvPr>
          <p:cNvSpPr txBox="1">
            <a:spLocks/>
          </p:cNvSpPr>
          <p:nvPr/>
        </p:nvSpPr>
        <p:spPr>
          <a:xfrm>
            <a:off x="457200" y="1052513"/>
            <a:ext cx="8362950" cy="22320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Cuánto he esperado este momento,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cuánto he esperado que estuvieras así.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Cuánto he esperado que me hablaras,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cuánto he esperado que vinieras a mí.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Yo sé bien lo que has vivido,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yo sé bien lo que has llorado,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yo sé bien lo que has sufrido,  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pues de tu lado no me he ido.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7110" name="Imagen 4">
            <a:extLst>
              <a:ext uri="{FF2B5EF4-FFF2-40B4-BE49-F238E27FC236}">
                <a16:creationId xmlns:a16="http://schemas.microsoft.com/office/drawing/2014/main" id="{E87C9477-E545-410B-B9EE-4AE2D145A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1248" y="3223105"/>
            <a:ext cx="3630941" cy="3511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Imagen 2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622F9B61-FA05-4BAF-8C06-A41667C6C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095600"/>
            <a:ext cx="1025699" cy="1025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uadroTexto 5">
            <a:extLst>
              <a:ext uri="{FF2B5EF4-FFF2-40B4-BE49-F238E27FC236}">
                <a16:creationId xmlns:a16="http://schemas.microsoft.com/office/drawing/2014/main" id="{F0FC7279-0B46-48BA-BDA3-55BB9A717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330993"/>
            <a:ext cx="820737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Pues nadie te ama como yo,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pues nadie te ama como yo.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Mira a la cruz,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esa es mi más grande prueba.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Nadie te ama como yo.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Pues nadie te ama como yo,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pues nadie te ama como yo.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Mira a la cruz fue por ti, fue porque te amo.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Nadie te ama como yo.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s-ES" sz="2800" b="1" dirty="0">
              <a:solidFill>
                <a:schemeClr val="tx1"/>
              </a:solidFill>
              <a:latin typeface="Comic Sans MS" panose="030F0702030302020204" pitchFamily="66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s-ES" sz="2800" b="1" dirty="0">
              <a:solidFill>
                <a:schemeClr val="tx1"/>
              </a:solidFill>
              <a:latin typeface="Comic Sans MS" panose="030F0702030302020204" pitchFamily="66" charset="0"/>
              <a:cs typeface="Tahoma" panose="020B0604030504040204" pitchFamily="34" charset="0"/>
            </a:endParaRPr>
          </a:p>
        </p:txBody>
      </p:sp>
      <p:sp>
        <p:nvSpPr>
          <p:cNvPr id="48131" name="CuadroTexto 1">
            <a:extLst>
              <a:ext uri="{FF2B5EF4-FFF2-40B4-BE49-F238E27FC236}">
                <a16:creationId xmlns:a16="http://schemas.microsoft.com/office/drawing/2014/main" id="{95995368-E501-4DB0-ADB7-E6FCB12E2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083" y="6396038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2/4</a:t>
            </a:r>
          </a:p>
        </p:txBody>
      </p:sp>
      <p:pic>
        <p:nvPicPr>
          <p:cNvPr id="48132" name="Imagen 2">
            <a:extLst>
              <a:ext uri="{FF2B5EF4-FFF2-40B4-BE49-F238E27FC236}">
                <a16:creationId xmlns:a16="http://schemas.microsoft.com/office/drawing/2014/main" id="{3AF46F83-A3B2-490C-B5BF-15F4E799B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04193"/>
            <a:ext cx="4064769" cy="393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Imagen 6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63955F87-C576-477E-887B-684F0B34E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04193"/>
            <a:ext cx="1067272" cy="106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4 Rectángulo">
            <a:extLst>
              <a:ext uri="{FF2B5EF4-FFF2-40B4-BE49-F238E27FC236}">
                <a16:creationId xmlns:a16="http://schemas.microsoft.com/office/drawing/2014/main" id="{7B48DBF4-F7CA-4E40-9308-749249F0E7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6725" y="476250"/>
            <a:ext cx="8208963" cy="5837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Yo sé bien lo que me dices, 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aunque a veces no me hablas,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yo sé bien lo que en ti sientes,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aunque nunca lo compartas.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Yo a tu lado he caminado,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junto a ti yo siempre he ido,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aún a veces te he cargado,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r>
              <a:rPr lang="es-ES" altLang="es-ES" sz="2800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yo he sido tu mejor amigo.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 typeface="Arial" panose="020B0604020202020204" pitchFamily="34" charset="0"/>
              <a:buNone/>
            </a:pPr>
            <a:endParaRPr lang="es-ES" altLang="es-ES" sz="2800" dirty="0">
              <a:solidFill>
                <a:schemeClr val="tx1"/>
              </a:solidFill>
              <a:latin typeface="Comic Sans MS" panose="030F0702030302020204" pitchFamily="66" charset="0"/>
              <a:cs typeface="Tahoma" panose="020B0604030504040204" pitchFamily="34" charset="0"/>
            </a:endParaRPr>
          </a:p>
        </p:txBody>
      </p:sp>
      <p:sp>
        <p:nvSpPr>
          <p:cNvPr id="49155" name="CuadroTexto 1">
            <a:extLst>
              <a:ext uri="{FF2B5EF4-FFF2-40B4-BE49-F238E27FC236}">
                <a16:creationId xmlns:a16="http://schemas.microsoft.com/office/drawing/2014/main" id="{606F3B9B-D0E9-4D82-9F4C-8683E2B04A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091" y="6396038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3/4</a:t>
            </a:r>
          </a:p>
        </p:txBody>
      </p:sp>
      <p:pic>
        <p:nvPicPr>
          <p:cNvPr id="49156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EB701984-A1DF-496D-8490-379C2407BB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24744"/>
            <a:ext cx="1511300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Imagen 5">
            <a:extLst>
              <a:ext uri="{FF2B5EF4-FFF2-40B4-BE49-F238E27FC236}">
                <a16:creationId xmlns:a16="http://schemas.microsoft.com/office/drawing/2014/main" id="{4B2D5F85-471B-487F-8DBD-0C278F3B8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897" y="1700808"/>
            <a:ext cx="3973261" cy="3842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uadroTexto 5">
            <a:extLst>
              <a:ext uri="{FF2B5EF4-FFF2-40B4-BE49-F238E27FC236}">
                <a16:creationId xmlns:a16="http://schemas.microsoft.com/office/drawing/2014/main" id="{F0FC7279-0B46-48BA-BDA3-55BB9A717D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330993"/>
            <a:ext cx="8207375" cy="590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 defTabSz="4572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Pues nadie te ama como yo,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pues nadie te ama como yo.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Mira a la cruz,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esa es mi más grande prueba.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Nadie te ama como yo.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Pues nadie te ama como yo, 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pues nadie te ama como yo.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Mira a la cruz fue por ti, fue porque te amo.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s-ES" altLang="es-ES" sz="2800" b="1" dirty="0">
                <a:solidFill>
                  <a:schemeClr val="tx1"/>
                </a:solidFill>
                <a:latin typeface="Comic Sans MS" panose="030F0702030302020204" pitchFamily="66" charset="0"/>
                <a:cs typeface="Tahoma" panose="020B0604030504040204" pitchFamily="34" charset="0"/>
              </a:rPr>
              <a:t>Nadie te ama como yo.</a:t>
            </a: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s-ES" sz="2800" b="1" dirty="0">
              <a:solidFill>
                <a:schemeClr val="tx1"/>
              </a:solidFill>
              <a:latin typeface="Comic Sans MS" panose="030F0702030302020204" pitchFamily="66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s-ES" altLang="es-ES" sz="2800" b="1" dirty="0">
              <a:solidFill>
                <a:schemeClr val="tx1"/>
              </a:solidFill>
              <a:latin typeface="Comic Sans MS" panose="030F0702030302020204" pitchFamily="66" charset="0"/>
              <a:cs typeface="Tahoma" panose="020B0604030504040204" pitchFamily="34" charset="0"/>
            </a:endParaRPr>
          </a:p>
        </p:txBody>
      </p:sp>
      <p:sp>
        <p:nvSpPr>
          <p:cNvPr id="48131" name="CuadroTexto 1">
            <a:extLst>
              <a:ext uri="{FF2B5EF4-FFF2-40B4-BE49-F238E27FC236}">
                <a16:creationId xmlns:a16="http://schemas.microsoft.com/office/drawing/2014/main" id="{95995368-E501-4DB0-ADB7-E6FCB12E22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091" y="6396038"/>
            <a:ext cx="54053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1600" dirty="0">
                <a:solidFill>
                  <a:schemeClr val="tx1"/>
                </a:solidFill>
                <a:latin typeface="Comic Sans MS" panose="030F0702030302020204" pitchFamily="66" charset="0"/>
              </a:rPr>
              <a:t>4/4</a:t>
            </a:r>
          </a:p>
        </p:txBody>
      </p:sp>
      <p:pic>
        <p:nvPicPr>
          <p:cNvPr id="48132" name="Imagen 2">
            <a:extLst>
              <a:ext uri="{FF2B5EF4-FFF2-40B4-BE49-F238E27FC236}">
                <a16:creationId xmlns:a16="http://schemas.microsoft.com/office/drawing/2014/main" id="{3AF46F83-A3B2-490C-B5BF-15F4E799B1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04193"/>
            <a:ext cx="4064769" cy="3931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3" name="Imagen 6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63955F87-C576-477E-887B-684F0B34E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604193"/>
            <a:ext cx="1067272" cy="106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52980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3 CuadroTexto">
            <a:extLst>
              <a:ext uri="{FF2B5EF4-FFF2-40B4-BE49-F238E27FC236}">
                <a16:creationId xmlns:a16="http://schemas.microsoft.com/office/drawing/2014/main" id="{B600FA7C-475B-4978-9180-8F185941D7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3497399" y="369528"/>
            <a:ext cx="66960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s-ES"/>
            </a:defPPr>
            <a:lvl1pPr algn="r" eaLnBrk="1" hangingPunct="1">
              <a:buClrTx/>
              <a:buSzTx/>
              <a:buFontTx/>
              <a:buNone/>
              <a:defRPr sz="3600" b="1" u="sng">
                <a:solidFill>
                  <a:srgbClr val="6600CC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r>
              <a:rPr lang="es-ES" altLang="es-ES" dirty="0">
                <a:solidFill>
                  <a:schemeClr val="tx1"/>
                </a:solidFill>
              </a:rPr>
              <a:t>MÁS ALLÁ</a:t>
            </a:r>
          </a:p>
        </p:txBody>
      </p:sp>
      <p:sp>
        <p:nvSpPr>
          <p:cNvPr id="6" name="2 Marcador de contenido">
            <a:extLst>
              <a:ext uri="{FF2B5EF4-FFF2-40B4-BE49-F238E27FC236}">
                <a16:creationId xmlns:a16="http://schemas.microsoft.com/office/drawing/2014/main" id="{AFCE06FD-ED71-49D2-9305-4005CA2C4757}"/>
              </a:ext>
            </a:extLst>
          </p:cNvPr>
          <p:cNvSpPr txBox="1">
            <a:spLocks/>
          </p:cNvSpPr>
          <p:nvPr/>
        </p:nvSpPr>
        <p:spPr>
          <a:xfrm>
            <a:off x="457200" y="1268537"/>
            <a:ext cx="8362950" cy="403267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 kern="1200">
                <a:solidFill>
                  <a:srgbClr val="40404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Más allá de mis miedos,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más allá de mi inseguridad,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quiero darte una respuesta.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Aquí estoy, para hacer tu voluntad,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para que mi amor sea decirte Sí,</a:t>
            </a: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r>
              <a:rPr lang="es-ES" sz="2800" dirty="0">
                <a:solidFill>
                  <a:schemeClr val="tx1"/>
                </a:solidFill>
                <a:latin typeface="Comic Sans MS" panose="030F0702030302020204" pitchFamily="66" charset="0"/>
                <a:ea typeface="Tahoma" panose="020B0604030504040204" pitchFamily="34" charset="0"/>
                <a:cs typeface="Tahoma" panose="020B0604030504040204" pitchFamily="34" charset="0"/>
              </a:rPr>
              <a:t>hasta el final.</a:t>
            </a: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Arial" charset="0"/>
              <a:buNone/>
              <a:defRPr/>
            </a:pPr>
            <a:endParaRPr lang="es-ES" sz="2800" dirty="0">
              <a:solidFill>
                <a:schemeClr val="tx1"/>
              </a:solidFill>
              <a:latin typeface="Comic Sans MS" panose="030F0702030302020204" pitchFamily="66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2" descr="En manos del Dios de la Vida» | SSCC">
            <a:extLst>
              <a:ext uri="{FF2B5EF4-FFF2-40B4-BE49-F238E27FC236}">
                <a16:creationId xmlns:a16="http://schemas.microsoft.com/office/drawing/2014/main" id="{1515B518-9AA9-9E61-C3FE-BCE9C8EAB1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6632"/>
            <a:ext cx="3117320" cy="3217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187816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4 CuadroTexto">
            <a:extLst>
              <a:ext uri="{FF2B5EF4-FFF2-40B4-BE49-F238E27FC236}">
                <a16:creationId xmlns:a16="http://schemas.microsoft.com/office/drawing/2014/main" id="{02026228-3C8D-4303-A562-B0C7FDC560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2275" y="1196975"/>
            <a:ext cx="5243513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4400">
                <a:solidFill>
                  <a:schemeClr val="tx1"/>
                </a:solidFill>
                <a:latin typeface="Bodoni MT Black" panose="02070A03080606020203" pitchFamily="18" charset="0"/>
              </a:rPr>
              <a:t>Acción de Gracias</a:t>
            </a:r>
          </a:p>
        </p:txBody>
      </p:sp>
      <p:pic>
        <p:nvPicPr>
          <p:cNvPr id="50179" name="Picture 2" descr="http://imagenesdedios.net/wp-content/uploads/2013/07/imagenes-de-gracias-a-dios-6.jpg">
            <a:extLst>
              <a:ext uri="{FF2B5EF4-FFF2-40B4-BE49-F238E27FC236}">
                <a16:creationId xmlns:a16="http://schemas.microsoft.com/office/drawing/2014/main" id="{D2703C9D-FE2C-4FDF-BF5B-84C4A738BE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549275"/>
            <a:ext cx="7640637" cy="50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0" name="5 Rectángulo">
            <a:extLst>
              <a:ext uri="{FF2B5EF4-FFF2-40B4-BE49-F238E27FC236}">
                <a16:creationId xmlns:a16="http://schemas.microsoft.com/office/drawing/2014/main" id="{9EDCB536-0DA0-48B0-97F4-F3B75224C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59338" y="5300663"/>
            <a:ext cx="3962400" cy="5842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200" b="1">
                <a:solidFill>
                  <a:schemeClr val="bg1"/>
                </a:solidFill>
                <a:latin typeface="Comic Sans MS" panose="030F0702030302020204" pitchFamily="66" charset="0"/>
              </a:rPr>
              <a:t>Acción de Gracias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4 CuadroTexto">
            <a:extLst>
              <a:ext uri="{FF2B5EF4-FFF2-40B4-BE49-F238E27FC236}">
                <a16:creationId xmlns:a16="http://schemas.microsoft.com/office/drawing/2014/main" id="{19C7DF8D-8AE0-4472-9B71-0531B51D39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499" y="205101"/>
            <a:ext cx="8389937" cy="61481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Hosanna </a:t>
            </a:r>
            <a:r>
              <a:rPr lang="es-ES" altLang="es-ES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hey</a:t>
            </a: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, hosanna ha,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hosanna </a:t>
            </a:r>
            <a:r>
              <a:rPr lang="es-ES" altLang="es-ES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hey</a:t>
            </a: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, hosanna </a:t>
            </a:r>
            <a:r>
              <a:rPr lang="es-ES" altLang="es-ES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hey</a:t>
            </a: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hosanna ha. (bis)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11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Vamos a Él con espigas de mil trigos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y con mil ramos de olivos,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siempre alegres, siempre en paz.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105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Hosanna </a:t>
            </a:r>
            <a:r>
              <a:rPr lang="es-ES" altLang="es-ES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hey</a:t>
            </a: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, hosanna ha,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hosanna </a:t>
            </a:r>
            <a:r>
              <a:rPr lang="es-ES" altLang="es-ES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hey</a:t>
            </a: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, hosanna </a:t>
            </a:r>
            <a:r>
              <a:rPr lang="es-ES" altLang="es-ES" sz="2400" b="1" dirty="0" err="1">
                <a:solidFill>
                  <a:schemeClr val="tx1"/>
                </a:solidFill>
                <a:latin typeface="Comic Sans MS" panose="030F0702030302020204" pitchFamily="66" charset="0"/>
              </a:rPr>
              <a:t>hey</a:t>
            </a: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, 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b="1" dirty="0">
                <a:solidFill>
                  <a:schemeClr val="tx1"/>
                </a:solidFill>
                <a:latin typeface="Comic Sans MS" panose="030F0702030302020204" pitchFamily="66" charset="0"/>
              </a:rPr>
              <a:t>hosanna ha. (bis)</a:t>
            </a:r>
            <a:endParaRPr lang="es-ES" altLang="es-E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s-ES" altLang="es-ES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1D42C6A6-4CE5-4F1C-8CE3-0734BA075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115888"/>
            <a:ext cx="3069481" cy="30184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4580" name="CuadroTexto 5">
            <a:extLst>
              <a:ext uri="{FF2B5EF4-FFF2-40B4-BE49-F238E27FC236}">
                <a16:creationId xmlns:a16="http://schemas.microsoft.com/office/drawing/2014/main" id="{DF6D4742-0C1F-464F-8066-DBC1057AC8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9438" y="6237288"/>
            <a:ext cx="5857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>
                <a:solidFill>
                  <a:schemeClr val="tx1"/>
                </a:solidFill>
                <a:latin typeface="Comic Sans MS" panose="030F0702030302020204" pitchFamily="66" charset="0"/>
              </a:rPr>
              <a:t>2/2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CA936487-0B2D-4B1E-BCBA-5BCDC5C59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138" y="125413"/>
            <a:ext cx="5616575" cy="782637"/>
          </a:xfrm>
        </p:spPr>
        <p:txBody>
          <a:bodyPr/>
          <a:lstStyle/>
          <a:p>
            <a:pPr algn="r" eaLnBrk="1" hangingPunct="1"/>
            <a:r>
              <a:rPr lang="es-ES" altLang="es-ES" b="1" u="sng">
                <a:solidFill>
                  <a:schemeClr val="tx1"/>
                </a:solidFill>
                <a:latin typeface="Comic Sans MS" panose="030F0702030302020204" pitchFamily="66" charset="0"/>
              </a:rPr>
              <a:t>MI DIOS HERMANO</a:t>
            </a:r>
            <a:endParaRPr lang="es-ES" altLang="es-ES" b="1">
              <a:solidFill>
                <a:schemeClr val="tx1"/>
              </a:solidFill>
            </a:endParaRPr>
          </a:p>
        </p:txBody>
      </p:sp>
      <p:sp>
        <p:nvSpPr>
          <p:cNvPr id="51203" name="Rectángulo 7">
            <a:extLst>
              <a:ext uri="{FF2B5EF4-FFF2-40B4-BE49-F238E27FC236}">
                <a16:creationId xmlns:a16="http://schemas.microsoft.com/office/drawing/2014/main" id="{C9D50CE1-CA3C-4E43-98E4-1CD732A79C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25" y="836712"/>
            <a:ext cx="9001125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Así dame la mano y no me dejes atrás;   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quiero andar contigo todo el camino que tengo que andar.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 así, siempre mi amigo, siempre contigo podré contar.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Yo prometo serte fiel y hacer de ti mi fe.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51204" name="CuadroTexto 5">
            <a:extLst>
              <a:ext uri="{FF2B5EF4-FFF2-40B4-BE49-F238E27FC236}">
                <a16:creationId xmlns:a16="http://schemas.microsoft.com/office/drawing/2014/main" id="{4F95E3B0-1444-47B2-872C-C5167958C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9438" y="6237288"/>
            <a:ext cx="5492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>
                <a:solidFill>
                  <a:schemeClr val="tx1"/>
                </a:solidFill>
                <a:latin typeface="Comic Sans MS" panose="030F0702030302020204" pitchFamily="66" charset="0"/>
              </a:rPr>
              <a:t>1/3</a:t>
            </a:r>
          </a:p>
        </p:txBody>
      </p:sp>
      <p:pic>
        <p:nvPicPr>
          <p:cNvPr id="3074" name="Picture 2" descr="Recursos Catequesis | Parroquia Nuestra Señora de los Apóstoles">
            <a:extLst>
              <a:ext uri="{FF2B5EF4-FFF2-40B4-BE49-F238E27FC236}">
                <a16:creationId xmlns:a16="http://schemas.microsoft.com/office/drawing/2014/main" id="{620A8816-9557-8765-6B68-DB1430C340E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786"/>
          <a:stretch/>
        </p:blipFill>
        <p:spPr bwMode="auto">
          <a:xfrm>
            <a:off x="1347248" y="3303587"/>
            <a:ext cx="6633675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42F6ED97-D591-4E70-988B-A8B9A7465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2625" y="188640"/>
            <a:ext cx="7777163" cy="28019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marL="63023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Y una flor en cada esquina a tu lado plantaré, </a:t>
            </a:r>
          </a:p>
          <a:p>
            <a:pPr marL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y una estrella que sonría cuando vaya a amanecer, </a:t>
            </a:r>
          </a:p>
          <a:p>
            <a:pPr marL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y acariciaré la vida como si fuera a terminar,</a:t>
            </a:r>
          </a:p>
          <a:p>
            <a:pPr marL="0" algn="just" eaLnBrk="1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s-ES" sz="2400" dirty="0">
                <a:latin typeface="Comic Sans MS" panose="030F0702030302020204" pitchFamily="66" charset="0"/>
                <a:ea typeface="Times New Roman" panose="02020603050405020304" pitchFamily="18" charset="0"/>
              </a:rPr>
              <a:t>y allí donde el hombre viva es allí donde estarás. </a:t>
            </a:r>
          </a:p>
          <a:p>
            <a:pPr algn="just" eaLnBrk="1" fontAlgn="auto" hangingPunct="1">
              <a:lnSpc>
                <a:spcPct val="15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es-ES" altLang="es-ES" sz="2400" dirty="0"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F96BA9D-349C-44B2-9E3E-F71BAAADF8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7688" y="6186488"/>
            <a:ext cx="585787" cy="36988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s-ES" altLang="es-ES" sz="1800" dirty="0">
                <a:solidFill>
                  <a:schemeClr val="accent1">
                    <a:lumMod val="50000"/>
                  </a:schemeClr>
                </a:solidFill>
                <a:latin typeface="Comic Sans MS" panose="030F0702030302020204" pitchFamily="66" charset="0"/>
              </a:rPr>
              <a:t>2/3</a:t>
            </a:r>
          </a:p>
        </p:txBody>
      </p:sp>
      <p:pic>
        <p:nvPicPr>
          <p:cNvPr id="2" name="Picture 2" descr="Recursos Catequesis | Parroquia Nuestra Señora de los Apóstoles">
            <a:extLst>
              <a:ext uri="{FF2B5EF4-FFF2-40B4-BE49-F238E27FC236}">
                <a16:creationId xmlns:a16="http://schemas.microsoft.com/office/drawing/2014/main" id="{B5F254C1-9940-EE04-206F-69CD4EFA53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440081"/>
            <a:ext cx="6172016" cy="441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ángulo 4">
            <a:extLst>
              <a:ext uri="{FF2B5EF4-FFF2-40B4-BE49-F238E27FC236}">
                <a16:creationId xmlns:a16="http://schemas.microsoft.com/office/drawing/2014/main" id="{AAB8D9A6-DA1D-4914-A7F0-3E2CC82D40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96552" y="675527"/>
            <a:ext cx="7777162" cy="4924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30238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Mi dios hermano, mi dios obrero,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mi dios mendigo, mi dios minero,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las montañas, en las empresas, 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en las esquinas, en las acequias.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0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 </a:t>
            </a:r>
            <a:endParaRPr lang="es-ES" altLang="es-ES" sz="4000" dirty="0">
              <a:solidFill>
                <a:schemeClr val="tx1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	No un dios de barro, no un dios de feria,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	no un dios de templo de oro embriagado.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	Mi dios mendigo, mi dios hermano,</a:t>
            </a:r>
          </a:p>
          <a:p>
            <a:pPr algn="just" eaLnBrk="1" hangingPunct="1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2400" dirty="0">
                <a:solidFill>
                  <a:schemeClr val="tx1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	han hecho astillas de tu madero.</a:t>
            </a:r>
          </a:p>
        </p:txBody>
      </p:sp>
      <p:sp>
        <p:nvSpPr>
          <p:cNvPr id="53251" name="CuadroTexto 5">
            <a:extLst>
              <a:ext uri="{FF2B5EF4-FFF2-40B4-BE49-F238E27FC236}">
                <a16:creationId xmlns:a16="http://schemas.microsoft.com/office/drawing/2014/main" id="{D06731EB-59F5-4975-9B28-F6263BBCFA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72450" y="6299200"/>
            <a:ext cx="5857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>
                <a:solidFill>
                  <a:schemeClr val="tx1"/>
                </a:solidFill>
                <a:latin typeface="Comic Sans MS" panose="030F0702030302020204" pitchFamily="66" charset="0"/>
              </a:rPr>
              <a:t>3/3</a:t>
            </a:r>
          </a:p>
        </p:txBody>
      </p:sp>
      <p:pic>
        <p:nvPicPr>
          <p:cNvPr id="2" name="Picture 2" descr="Recursos Catequesis | Parroquia Nuestra Señora de los Apóstoles">
            <a:extLst>
              <a:ext uri="{FF2B5EF4-FFF2-40B4-BE49-F238E27FC236}">
                <a16:creationId xmlns:a16="http://schemas.microsoft.com/office/drawing/2014/main" id="{D8B674CC-98E8-B8B7-C038-80B80B17EB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128" y="0"/>
            <a:ext cx="4103872" cy="2937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2.bp.blogspot.com/_sVvtXs8s020/TE0lsJTGYSI/AAAAAAAAEn0/QOW6DyVzB2A/s1600/Servid+amor,+servid+con+amor.jpg">
            <a:extLst>
              <a:ext uri="{FF2B5EF4-FFF2-40B4-BE49-F238E27FC236}">
                <a16:creationId xmlns:a16="http://schemas.microsoft.com/office/drawing/2014/main" id="{1A9A1FA4-723D-4376-A188-D2FC551EED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268413"/>
            <a:ext cx="4892675" cy="400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1 Título">
            <a:extLst>
              <a:ext uri="{FF2B5EF4-FFF2-40B4-BE49-F238E27FC236}">
                <a16:creationId xmlns:a16="http://schemas.microsoft.com/office/drawing/2014/main" id="{0F6575F2-B447-4FEB-998C-3003821E9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638" y="328613"/>
            <a:ext cx="8229600" cy="1371600"/>
          </a:xfrm>
        </p:spPr>
        <p:txBody>
          <a:bodyPr/>
          <a:lstStyle/>
          <a:p>
            <a:pPr algn="ctr" eaLnBrk="1" hangingPunct="1"/>
            <a:r>
              <a:rPr lang="es-ES" altLang="es-ES" sz="4400">
                <a:solidFill>
                  <a:schemeClr val="tx1"/>
                </a:solidFill>
                <a:latin typeface="Comic Sans MS" panose="030F0702030302020204" pitchFamily="66" charset="0"/>
              </a:rPr>
              <a:t>¡FELIZ DÍA DEL SEÑOR!</a:t>
            </a:r>
          </a:p>
        </p:txBody>
      </p:sp>
      <p:sp>
        <p:nvSpPr>
          <p:cNvPr id="7" name="1 Título">
            <a:extLst>
              <a:ext uri="{FF2B5EF4-FFF2-40B4-BE49-F238E27FC236}">
                <a16:creationId xmlns:a16="http://schemas.microsoft.com/office/drawing/2014/main" id="{973A9744-BA7A-457F-9500-33970CA4D90A}"/>
              </a:ext>
            </a:extLst>
          </p:cNvPr>
          <p:cNvSpPr txBox="1">
            <a:spLocks/>
          </p:cNvSpPr>
          <p:nvPr/>
        </p:nvSpPr>
        <p:spPr bwMode="auto">
          <a:xfrm>
            <a:off x="323850" y="5370513"/>
            <a:ext cx="84455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36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+mj-cs"/>
              </a:rPr>
              <a:t>¡COMPÁRTELO CON LOS DEMÁS!</a:t>
            </a:r>
          </a:p>
        </p:txBody>
      </p:sp>
      <p:pic>
        <p:nvPicPr>
          <p:cNvPr id="2" name="Picture 4" descr="corazon-imagen-animada-0879">
            <a:extLst>
              <a:ext uri="{FF2B5EF4-FFF2-40B4-BE49-F238E27FC236}">
                <a16:creationId xmlns:a16="http://schemas.microsoft.com/office/drawing/2014/main" id="{B5EB6C1B-C90E-61A7-B237-A8903EE182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2742">
            <a:off x="3776080" y="3420204"/>
            <a:ext cx="1036621" cy="9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corazon-imagen-animada-0879">
            <a:extLst>
              <a:ext uri="{FF2B5EF4-FFF2-40B4-BE49-F238E27FC236}">
                <a16:creationId xmlns:a16="http://schemas.microsoft.com/office/drawing/2014/main" id="{B03682F0-F9C0-AE59-24C9-CC6C853AA6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19436">
            <a:off x="5310499" y="3081419"/>
            <a:ext cx="1036621" cy="953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uadroTexto 3">
            <a:extLst>
              <a:ext uri="{FF2B5EF4-FFF2-40B4-BE49-F238E27FC236}">
                <a16:creationId xmlns:a16="http://schemas.microsoft.com/office/drawing/2014/main" id="{8BD8D577-979D-40AC-AA24-EF3EAAA505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88913"/>
            <a:ext cx="8569325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DOMINGO DE RAMOS 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600" b="1" dirty="0">
                <a:solidFill>
                  <a:schemeClr val="tx1"/>
                </a:solidFill>
                <a:latin typeface="Comic Sans MS" panose="030F0702030302020204" pitchFamily="66" charset="0"/>
              </a:rPr>
              <a:t>EN LA PASIÓN DEL SEÑOR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es-ES" altLang="es-ES" sz="3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5603" name="Picture 4" descr="Educar con Jesús: Buen Domingo de Ramos">
            <a:extLst>
              <a:ext uri="{FF2B5EF4-FFF2-40B4-BE49-F238E27FC236}">
                <a16:creationId xmlns:a16="http://schemas.microsoft.com/office/drawing/2014/main" id="{72666AB9-BB0C-45A0-82FA-14E2AD7D36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628800"/>
            <a:ext cx="4940300" cy="494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3BED625-399F-481B-8EBD-E7CE8D9AA090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68313" y="1052513"/>
            <a:ext cx="8229600" cy="4868862"/>
          </a:xfrm>
        </p:spPr>
        <p:txBody>
          <a:bodyPr rtlCol="0"/>
          <a:lstStyle/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Escucha tú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la Palabra de Dios,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no sólo con tus oídos,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también con tu corazón.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Escucha tú la palabra de Dios; </a:t>
            </a:r>
          </a:p>
          <a:p>
            <a:pPr eaLnBrk="1" fontAlgn="auto" hangingPunct="1">
              <a:spcAft>
                <a:spcPts val="0"/>
              </a:spcAft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None/>
              <a:defRPr/>
            </a:pPr>
            <a:r>
              <a:rPr lang="es-ES" altLang="es-ES" sz="3200" dirty="0">
                <a:solidFill>
                  <a:schemeClr val="tx1"/>
                </a:solidFill>
                <a:latin typeface="Comic Sans MS" panose="030F0702030302020204" pitchFamily="66" charset="0"/>
              </a:rPr>
              <a:t>estate siempre atento a su voz.</a:t>
            </a:r>
          </a:p>
        </p:txBody>
      </p:sp>
      <p:sp>
        <p:nvSpPr>
          <p:cNvPr id="26627" name="1 Título">
            <a:extLst>
              <a:ext uri="{FF2B5EF4-FFF2-40B4-BE49-F238E27FC236}">
                <a16:creationId xmlns:a16="http://schemas.microsoft.com/office/drawing/2014/main" id="{C8060A66-0BCA-4023-935E-A0BF35505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9250" y="274638"/>
            <a:ext cx="7345363" cy="796925"/>
          </a:xfrm>
        </p:spPr>
        <p:txBody>
          <a:bodyPr/>
          <a:lstStyle/>
          <a:p>
            <a:pPr algn="r"/>
            <a:r>
              <a:rPr lang="es-ES_tradnl" altLang="es-ES" b="1" u="sng">
                <a:solidFill>
                  <a:schemeClr val="tx1"/>
                </a:solidFill>
                <a:latin typeface="Comic Sans MS" panose="030F0702030302020204" pitchFamily="66" charset="0"/>
              </a:rPr>
              <a:t>ESCUCHA TÚ LA PALABRA</a:t>
            </a:r>
            <a:endParaRPr lang="es-ES" altLang="es-ES" b="1" u="sng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28" name="Imagen 6" descr="Dibujo animado de un animal con la boca abierta&#10;&#10;Descripción generada automáticamente con confianza baja">
            <a:extLst>
              <a:ext uri="{FF2B5EF4-FFF2-40B4-BE49-F238E27FC236}">
                <a16:creationId xmlns:a16="http://schemas.microsoft.com/office/drawing/2014/main" id="{26FFF46E-9366-4F06-BB0E-9379D75FFE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300" y="1052513"/>
            <a:ext cx="2552700" cy="340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Imagen 4" descr="Una caricatura de una persona&#10;&#10;Descripción generada automáticamente con confianza media">
            <a:extLst>
              <a:ext uri="{FF2B5EF4-FFF2-40B4-BE49-F238E27FC236}">
                <a16:creationId xmlns:a16="http://schemas.microsoft.com/office/drawing/2014/main" id="{6B7C9454-57C4-4C87-AF8F-AECB10B1A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214563"/>
            <a:ext cx="1573212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19F41B4D-8C57-48C7-B2E4-D0BD44850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5513" y="260350"/>
            <a:ext cx="6697662" cy="873125"/>
          </a:xfrm>
        </p:spPr>
        <p:txBody>
          <a:bodyPr/>
          <a:lstStyle/>
          <a:p>
            <a:pPr eaLnBrk="1" hangingPunct="1"/>
            <a:r>
              <a:rPr lang="es-ES_tradnl" altLang="es-ES" b="1" u="sng">
                <a:solidFill>
                  <a:schemeClr val="tx1"/>
                </a:solidFill>
                <a:latin typeface="Comic Sans MS" panose="030F0702030302020204" pitchFamily="66" charset="0"/>
                <a:ea typeface="Cambria Math" panose="02040503050406030204" pitchFamily="18" charset="0"/>
                <a:cs typeface="Cambria Math" panose="02040503050406030204" pitchFamily="18" charset="0"/>
              </a:rPr>
              <a:t>LITURGIA DE LA PALABRA</a:t>
            </a:r>
            <a:endParaRPr lang="es-ES" altLang="es-ES" b="1" u="sng">
              <a:solidFill>
                <a:schemeClr val="tx1"/>
              </a:solidFill>
              <a:latin typeface="Comic Sans MS" panose="030F0702030302020204" pitchFamily="66" charset="0"/>
              <a:ea typeface="Cambria Math" panose="02040503050406030204" pitchFamily="18" charset="0"/>
              <a:cs typeface="Cambria Math" panose="02040503050406030204" pitchFamily="18" charset="0"/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C7F7A9E3-4B16-43D4-8EDE-0F3C3F83FFB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052513"/>
            <a:ext cx="8893175" cy="5184775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600" b="1" u="sng" dirty="0">
                <a:solidFill>
                  <a:schemeClr val="tx1"/>
                </a:solidFill>
                <a:latin typeface="Comic Sans MS" pitchFamily="66" charset="0"/>
              </a:rPr>
              <a:t>PRIMERA LECTURA</a:t>
            </a:r>
            <a:r>
              <a:rPr lang="es-ES_tradnl" sz="2600" b="1" dirty="0">
                <a:solidFill>
                  <a:schemeClr val="tx1"/>
                </a:solidFill>
                <a:latin typeface="Comic Sans MS" pitchFamily="66" charset="0"/>
              </a:rPr>
              <a:t>: Libro de Isaías, 50.</a:t>
            </a:r>
            <a:endParaRPr lang="es-ES_tradnl" sz="2600" b="1" u="sng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2600" b="1" u="sng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600" b="1" u="sng" dirty="0">
                <a:solidFill>
                  <a:schemeClr val="tx1"/>
                </a:solidFill>
                <a:latin typeface="Comic Sans MS" pitchFamily="66" charset="0"/>
              </a:rPr>
              <a:t>SALMO 21</a:t>
            </a:r>
            <a:endParaRPr lang="es-ES_tradnl" sz="2600" b="1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600" b="1" dirty="0">
                <a:solidFill>
                  <a:srgbClr val="FF0000"/>
                </a:solidFill>
                <a:latin typeface="Comic Sans MS" pitchFamily="66" charset="0"/>
              </a:rPr>
              <a:t>Dios mío, Dios mío, ¿por qué me has abandonado?.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endParaRPr lang="es-ES_tradnl" sz="2600" b="1" u="sng" dirty="0">
              <a:solidFill>
                <a:schemeClr val="tx1"/>
              </a:solidFill>
              <a:latin typeface="Comic Sans MS" pitchFamily="66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_tradnl" sz="2600" b="1" u="sng" dirty="0">
                <a:solidFill>
                  <a:schemeClr val="tx1"/>
                </a:solidFill>
                <a:latin typeface="Comic Sans MS" pitchFamily="66" charset="0"/>
              </a:rPr>
              <a:t>SEGUNDA LECTURA:</a:t>
            </a:r>
            <a:r>
              <a:rPr lang="es-ES_tradnl" sz="2600" b="1" dirty="0">
                <a:solidFill>
                  <a:schemeClr val="tx1"/>
                </a:solidFill>
                <a:latin typeface="Comic Sans MS" pitchFamily="66" charset="0"/>
              </a:rPr>
              <a:t>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600" b="1" dirty="0">
                <a:solidFill>
                  <a:schemeClr val="tx1"/>
                </a:solidFill>
                <a:latin typeface="Comic Sans MS" pitchFamily="66" charset="0"/>
              </a:rPr>
              <a:t>Carta del apóstol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es-ES" sz="2600" b="1" dirty="0">
                <a:solidFill>
                  <a:schemeClr val="tx1"/>
                </a:solidFill>
                <a:latin typeface="Comic Sans MS" pitchFamily="66" charset="0"/>
              </a:rPr>
              <a:t>san Pablo a los Filipenses</a:t>
            </a:r>
            <a:r>
              <a:rPr lang="es-ES_tradnl" sz="2600" b="1" dirty="0">
                <a:solidFill>
                  <a:schemeClr val="tx1"/>
                </a:solidFill>
                <a:latin typeface="Comic Sans MS" pitchFamily="66" charset="0"/>
              </a:rPr>
              <a:t>.</a:t>
            </a:r>
          </a:p>
        </p:txBody>
      </p:sp>
      <p:pic>
        <p:nvPicPr>
          <p:cNvPr id="27652" name="Picture 6">
            <a:extLst>
              <a:ext uri="{FF2B5EF4-FFF2-40B4-BE49-F238E27FC236}">
                <a16:creationId xmlns:a16="http://schemas.microsoft.com/office/drawing/2014/main" id="{F2996CA4-85BF-4669-B702-824472022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538" y="4005263"/>
            <a:ext cx="3937000" cy="274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uadroTexto 1">
            <a:extLst>
              <a:ext uri="{FF2B5EF4-FFF2-40B4-BE49-F238E27FC236}">
                <a16:creationId xmlns:a16="http://schemas.microsoft.com/office/drawing/2014/main" id="{E525082E-F9ED-40F8-AAAB-26DADFA09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" y="333375"/>
            <a:ext cx="137569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s-ES_tradnl" altLang="es-ES" sz="2000" b="1">
                <a:solidFill>
                  <a:schemeClr val="tx1"/>
                </a:solidFill>
                <a:latin typeface="Comic Sans MS" panose="030F0702030302020204" pitchFamily="66" charset="0"/>
              </a:rPr>
              <a:t>Mateo 26</a:t>
            </a:r>
            <a:endParaRPr lang="es-ES" altLang="es-ES" sz="20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9699" name="CuadroTexto 1">
            <a:extLst>
              <a:ext uri="{FF2B5EF4-FFF2-40B4-BE49-F238E27FC236}">
                <a16:creationId xmlns:a16="http://schemas.microsoft.com/office/drawing/2014/main" id="{41740A60-F678-496E-9D7C-CDEF599E7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438" y="1838325"/>
            <a:ext cx="39497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ts val="1000"/>
              </a:spcBef>
              <a:spcAft>
                <a:spcPct val="0"/>
              </a:spcAft>
              <a:buClr>
                <a:srgbClr val="6D1D6B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r">
              <a:lnSpc>
                <a:spcPct val="15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s-ES" altLang="es-ES" sz="3400" b="1" dirty="0">
                <a:solidFill>
                  <a:schemeClr val="tx1"/>
                </a:solidFill>
                <a:latin typeface="Comic Sans MS" panose="030F0702030302020204" pitchFamily="66" charset="0"/>
              </a:rPr>
              <a:t>Pasión de nuestro Señor Jesucristo.</a:t>
            </a:r>
          </a:p>
        </p:txBody>
      </p:sp>
      <p:pic>
        <p:nvPicPr>
          <p:cNvPr id="5" name="Imagen 4" descr="Odres Nuevos Domingo de Ramos - 10 Abril 2022 - Ciclo C Color">
            <a:hlinkClick r:id="rId3"/>
            <a:extLst>
              <a:ext uri="{FF2B5EF4-FFF2-40B4-BE49-F238E27FC236}">
                <a16:creationId xmlns:a16="http://schemas.microsoft.com/office/drawing/2014/main" id="{51555674-50AA-448B-A4D7-05F632B9FEF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61156"/>
            <a:ext cx="4158550" cy="59039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1ECA2D1-A892-4981-8887-28DF294424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pPr eaLnBrk="1" hangingPunct="1">
              <a:defRPr/>
            </a:pPr>
            <a:r>
              <a:rPr lang="es-ES_tradnl" altLang="es-ES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CREDO de los apóstoles</a:t>
            </a:r>
            <a:endParaRPr lang="es-ES" altLang="es-ES" b="1" u="sng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0E345479-74C3-46FA-9C2D-38EDEE0427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14313" y="836613"/>
            <a:ext cx="4857750" cy="5068887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Dios, Padre Todopoderoso,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Creador del cielo y de la tierra.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Jesucristo, su único Hijo,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Nuestro Señor, que fue concebido por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obra y gracia del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nació de Santa María Virgen;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Padeció bajo el poder de Poncio Pilato,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fue crucificado, muerto y sepultado,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descendió a los infiernos,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al tercer día resucitó de entre los muertos,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subió a los cielos y está sentado a la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derecha de Dios, Padre todopoderoso.</a:t>
            </a:r>
          </a:p>
        </p:txBody>
      </p:sp>
      <p:sp>
        <p:nvSpPr>
          <p:cNvPr id="26628" name="Rectangle 4">
            <a:extLst>
              <a:ext uri="{FF2B5EF4-FFF2-40B4-BE49-F238E27FC236}">
                <a16:creationId xmlns:a16="http://schemas.microsoft.com/office/drawing/2014/main" id="{A2927505-6DEC-44DD-8B7E-49D93FFFE6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2591" y="836613"/>
            <a:ext cx="4071937" cy="4286250"/>
          </a:xfrm>
        </p:spPr>
        <p:txBody>
          <a:bodyPr/>
          <a:lstStyle/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Desde allí ha de venir a juzgar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a vivos y muertos.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Creo en el Espíritu Santo,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santa Iglesia católica,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comunión de los santos,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el perdón de los pecados, 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la resurrección de la carne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dirty="0">
                <a:solidFill>
                  <a:schemeClr val="tx1"/>
                </a:solidFill>
                <a:latin typeface="Comic Sans MS" panose="030F0702030302020204" pitchFamily="66" charset="0"/>
              </a:rPr>
              <a:t>y la vida eterna.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r>
              <a:rPr lang="es-ES" altLang="es-ES" b="1" dirty="0">
                <a:solidFill>
                  <a:schemeClr val="tx1"/>
                </a:solidFill>
                <a:latin typeface="Comic Sans MS" panose="030F0702030302020204" pitchFamily="66" charset="0"/>
              </a:rPr>
              <a:t>Amén.</a:t>
            </a:r>
          </a:p>
          <a:p>
            <a:pPr eaLnBrk="1" hangingPunct="1">
              <a:spcBef>
                <a:spcPts val="1200"/>
              </a:spcBef>
              <a:buFontTx/>
              <a:buNone/>
            </a:pPr>
            <a:endParaRPr lang="es-ES" altLang="es-ES" sz="160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26629" name="Picture 7" descr="http://somos.vicencianos.org/comentarios/files/2012/11/20121202.jpg">
            <a:extLst>
              <a:ext uri="{FF2B5EF4-FFF2-40B4-BE49-F238E27FC236}">
                <a16:creationId xmlns:a16="http://schemas.microsoft.com/office/drawing/2014/main" id="{6C6F1D4B-45BA-46BE-90DF-5B4BB28A5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198971"/>
            <a:ext cx="2808312" cy="2327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 descr="Fondo negro con letras blancas&#10;&#10;Descripción generada automáticamente">
            <a:extLst>
              <a:ext uri="{FF2B5EF4-FFF2-40B4-BE49-F238E27FC236}">
                <a16:creationId xmlns:a16="http://schemas.microsoft.com/office/drawing/2014/main" id="{1D8C58B8-7742-E8BE-25C8-258FD476F0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338" y="5733256"/>
            <a:ext cx="1656184" cy="779854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9">
            <a:extLst>
              <a:ext uri="{FF2B5EF4-FFF2-40B4-BE49-F238E27FC236}">
                <a16:creationId xmlns:a16="http://schemas.microsoft.com/office/drawing/2014/main" id="{12606539-B9FB-409A-9755-C49266BB4C9F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008062" y="3501504"/>
            <a:ext cx="7127875" cy="1727200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3600" u="sng" dirty="0">
                <a:solidFill>
                  <a:srgbClr val="FF0000"/>
                </a:solidFill>
                <a:latin typeface="Comic Sans MS" panose="030F0702030302020204" pitchFamily="66" charset="0"/>
              </a:rPr>
              <a:t>Respondemos: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Tx/>
              <a:buNone/>
              <a:defRPr/>
            </a:pPr>
            <a:r>
              <a:rPr lang="es-ES" sz="4000" b="1" i="1" cap="small" dirty="0">
                <a:solidFill>
                  <a:schemeClr val="tx1"/>
                </a:solidFill>
                <a:latin typeface="Comic Sans MS" panose="030F0702030302020204" pitchFamily="66" charset="0"/>
              </a:rPr>
              <a:t>			</a:t>
            </a:r>
            <a:r>
              <a:rPr lang="es-ES" sz="4400" b="1" cap="small" dirty="0">
                <a:solidFill>
                  <a:schemeClr val="tx1"/>
                </a:solidFill>
                <a:latin typeface="Comic Sans MS" panose="030F0702030302020204" pitchFamily="66" charset="0"/>
              </a:rPr>
              <a:t>Te rogamos óyenos.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es-ES" sz="2000" dirty="0">
              <a:solidFill>
                <a:schemeClr val="tx1">
                  <a:lumMod val="75000"/>
                  <a:lumOff val="2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58A5F40-0335-448D-A4FE-07A29DEE24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48" y="116632"/>
            <a:ext cx="6408440" cy="33392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telefono-imagen-animada-0183">
            <a:extLst>
              <a:ext uri="{FF2B5EF4-FFF2-40B4-BE49-F238E27FC236}">
                <a16:creationId xmlns:a16="http://schemas.microsoft.com/office/drawing/2014/main" id="{C5942273-AB6C-4E56-BB6B-5FD48D5E2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149080"/>
            <a:ext cx="7920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theme/theme1.xml><?xml version="1.0" encoding="utf-8"?>
<a:theme xmlns:a="http://schemas.openxmlformats.org/drawingml/2006/main" name="Faceta">
  <a:themeElements>
    <a:clrScheme name="Violeta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9115</TotalTime>
  <Words>1465</Words>
  <Application>Microsoft Office PowerPoint</Application>
  <PresentationFormat>Presentación en pantalla (4:3)</PresentationFormat>
  <Paragraphs>259</Paragraphs>
  <Slides>33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33</vt:i4>
      </vt:variant>
    </vt:vector>
  </HeadingPairs>
  <TitlesOfParts>
    <vt:vector size="44" baseType="lpstr">
      <vt:lpstr>Arial</vt:lpstr>
      <vt:lpstr>Baskerville Old Face</vt:lpstr>
      <vt:lpstr>Bodoni MT Black</vt:lpstr>
      <vt:lpstr>Calibri</vt:lpstr>
      <vt:lpstr>Comic Sans MS</vt:lpstr>
      <vt:lpstr>Times New Roman</vt:lpstr>
      <vt:lpstr>Trebuchet MS</vt:lpstr>
      <vt:lpstr>Wingdings</vt:lpstr>
      <vt:lpstr>Wingdings 2</vt:lpstr>
      <vt:lpstr>Wingdings 3</vt:lpstr>
      <vt:lpstr>Faceta</vt:lpstr>
      <vt:lpstr>Presentación de PowerPoint</vt:lpstr>
      <vt:lpstr>HOSANNA HEY</vt:lpstr>
      <vt:lpstr>Presentación de PowerPoint</vt:lpstr>
      <vt:lpstr>Presentación de PowerPoint</vt:lpstr>
      <vt:lpstr>ESCUCHA TÚ LA PALABRA</vt:lpstr>
      <vt:lpstr>LITURGIA DE LA PALABRA</vt:lpstr>
      <vt:lpstr>Presentación de PowerPoint</vt:lpstr>
      <vt:lpstr>CREDO de los apóstoles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El pan y el vino se transforman en el Cuerpo y en la Sangre de Jesús.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MI DIOS HERMANO</vt:lpstr>
      <vt:lpstr>Presentación de PowerPoint</vt:lpstr>
      <vt:lpstr>Presentación de PowerPoint</vt:lpstr>
      <vt:lpstr>¡FELIZ DÍA DEL SEÑOR!</vt:lpstr>
    </vt:vector>
  </TitlesOfParts>
  <Company>FEYTS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¡¡¡ BIENVENIDOS!!!</dc:title>
  <dc:creator>usuario</dc:creator>
  <cp:lastModifiedBy>MARIA LUISA FERNANDO VELAZQUEZ</cp:lastModifiedBy>
  <cp:revision>840</cp:revision>
  <dcterms:created xsi:type="dcterms:W3CDTF">2008-10-09T14:11:57Z</dcterms:created>
  <dcterms:modified xsi:type="dcterms:W3CDTF">2023-03-29T17:48:17Z</dcterms:modified>
</cp:coreProperties>
</file>