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5"/>
  </p:notesMasterIdLst>
  <p:sldIdLst>
    <p:sldId id="1296" r:id="rId2"/>
    <p:sldId id="747" r:id="rId3"/>
    <p:sldId id="898" r:id="rId4"/>
    <p:sldId id="890" r:id="rId5"/>
    <p:sldId id="260" r:id="rId6"/>
    <p:sldId id="907" r:id="rId7"/>
    <p:sldId id="882" r:id="rId8"/>
    <p:sldId id="1306" r:id="rId9"/>
    <p:sldId id="1307" r:id="rId10"/>
    <p:sldId id="1351" r:id="rId11"/>
    <p:sldId id="1023" r:id="rId12"/>
    <p:sldId id="764" r:id="rId13"/>
    <p:sldId id="1276" r:id="rId14"/>
    <p:sldId id="1277" r:id="rId15"/>
    <p:sldId id="347" r:id="rId16"/>
    <p:sldId id="1028" r:id="rId17"/>
    <p:sldId id="348" r:id="rId18"/>
    <p:sldId id="349" r:id="rId19"/>
    <p:sldId id="1381" r:id="rId20"/>
    <p:sldId id="1398" r:id="rId21"/>
    <p:sldId id="766" r:id="rId22"/>
    <p:sldId id="1406" r:id="rId23"/>
    <p:sldId id="1366" r:id="rId24"/>
    <p:sldId id="1367" r:id="rId25"/>
    <p:sldId id="1368" r:id="rId26"/>
    <p:sldId id="1403" r:id="rId27"/>
    <p:sldId id="744" r:id="rId28"/>
    <p:sldId id="1404" r:id="rId29"/>
    <p:sldId id="1405" r:id="rId30"/>
    <p:sldId id="1353" r:id="rId31"/>
    <p:sldId id="1354" r:id="rId32"/>
    <p:sldId id="699" r:id="rId33"/>
    <p:sldId id="1304" r:id="rId3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03/05/2023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9B197BB2-B290-4A5C-B6EE-FEE9306F5C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AA55584-AC80-488D-A56E-82F111C69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6D974FF8-1136-404C-A227-033AFE209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13E67-4DD3-4FFA-A8CF-1B5E45397B12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DFCD3355-4CCF-4D46-88EB-ED59DA307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1986C1-4002-41F7-B45D-141C9499B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E1F43EEE-AE5C-42E7-A022-36A7D2F8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C1948-8BA0-4E9A-B63A-EABAEDC508D1}" type="slidenum">
              <a:rPr lang="es-ES" altLang="es-ES" smtClean="0"/>
              <a:pPr/>
              <a:t>32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33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36415" y="1217961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56C9B9F6-27CE-4CAA-95A0-3BB8E6ED7256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9684568" y="74083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9 L -0.48941 0.037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TE PUEDO DAR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CFECAF9C-1D10-4F37-92A8-0E3D4B06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68760"/>
            <a:ext cx="4086225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FEF65B19-775D-4413-BC77-7E5E7992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0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F02103-B55E-4BD5-B4A8-C9D7AAE4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4" y="1124744"/>
            <a:ext cx="3442552" cy="31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9676F8-B52D-4B30-9E7A-FFFC1F169A63}"/>
              </a:ext>
            </a:extLst>
          </p:cNvPr>
          <p:cNvSpPr/>
          <p:nvPr/>
        </p:nvSpPr>
        <p:spPr>
          <a:xfrm>
            <a:off x="34925" y="765175"/>
            <a:ext cx="8967788" cy="5761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hasta la frente;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al barrigón,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al hombro izquierdo y luego al derecho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di muy fuerte: ¡La fiesta empezó!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1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 (bis)</a:t>
            </a:r>
          </a:p>
        </p:txBody>
      </p:sp>
      <p:sp>
        <p:nvSpPr>
          <p:cNvPr id="23556" name="1 Título">
            <a:extLst>
              <a:ext uri="{FF2B5EF4-FFF2-40B4-BE49-F238E27FC236}">
                <a16:creationId xmlns:a16="http://schemas.microsoft.com/office/drawing/2014/main" id="{83DE6007-F3A7-4B23-AE54-14C335E7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115888"/>
            <a:ext cx="482441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VEN A LA FIESTA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5A9B428B-C1F2-3C7A-0785-51DFACECB9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2813"/>
            <a:ext cx="147083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4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1CA3F7-FD83-A440-0F5B-C7AA7987E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DOMINGO DE PASCUA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4" name="Picture 6" descr="Encuentro con Jesús Resucitado, Camino-Verdad-Vida. Celebración con los  niños en casa en el quinto domingo de Pascua | Parroquia Santa María del  Pilar Marianistas">
            <a:extLst>
              <a:ext uri="{FF2B5EF4-FFF2-40B4-BE49-F238E27FC236}">
                <a16:creationId xmlns:a16="http://schemas.microsoft.com/office/drawing/2014/main" id="{6FB39550-3014-07C0-95AC-2E31C57C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8" y="980728"/>
            <a:ext cx="5868144" cy="40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8064892-08F4-9E3F-4958-AEAECEFC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0939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1E00847F-8926-1C63-AFE8-638400F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127900"/>
            <a:ext cx="9144000" cy="74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Yo soy el camino y la verdad y la vida.</a:t>
            </a:r>
          </a:p>
        </p:txBody>
      </p:sp>
    </p:spTree>
    <p:extLst>
      <p:ext uri="{BB962C8B-B14F-4D97-AF65-F5344CB8AC3E}">
        <p14:creationId xmlns:p14="http://schemas.microsoft.com/office/powerpoint/2010/main" val="453972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4A497C1-B027-410E-B4B6-10C156F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125413"/>
            <a:ext cx="6913563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lang="es-ES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+mn-cs"/>
              </a:rPr>
              <a:t>RISTO NACE CADA DÍA</a:t>
            </a:r>
          </a:p>
        </p:txBody>
      </p:sp>
      <p:sp>
        <p:nvSpPr>
          <p:cNvPr id="51203" name="Rectángulo 7">
            <a:extLst>
              <a:ext uri="{FF2B5EF4-FFF2-40B4-BE49-F238E27FC236}">
                <a16:creationId xmlns:a16="http://schemas.microsoft.com/office/drawing/2014/main" id="{2DE35A75-F425-48A4-B00A-38223BCD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16" y="836712"/>
            <a:ext cx="8856984" cy="33550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tierra que sembrar, habrá mies que recoger,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 muchos años que pasen, no cambiará nuestra fe.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vida es de los que luchan por su propio yo vencer.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peces que pescar y manos para faenar,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importará la tormenta pues Cristo la calmará,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seguiremos en la lucha por un mundo de hermandad.</a:t>
            </a:r>
          </a:p>
        </p:txBody>
      </p:sp>
      <p:sp>
        <p:nvSpPr>
          <p:cNvPr id="48132" name="CuadroTexto 5">
            <a:extLst>
              <a:ext uri="{FF2B5EF4-FFF2-40B4-BE49-F238E27FC236}">
                <a16:creationId xmlns:a16="http://schemas.microsoft.com/office/drawing/2014/main" id="{127143C5-94A3-421F-9178-FF00A429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122" name="Picture 2" descr="Dibujos de Fano en color · Diócesis de Málaga : Portal de la Iglesia  Católica de Málaga | Foto, Pasqua, Risorgimento">
            <a:extLst>
              <a:ext uri="{FF2B5EF4-FFF2-40B4-BE49-F238E27FC236}">
                <a16:creationId xmlns:a16="http://schemas.microsoft.com/office/drawing/2014/main" id="{237FEDA6-F47B-98E7-9327-F43D8876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9948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399591"/>
            <a:ext cx="9001125" cy="785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s-ES" altLang="es-ES" sz="23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052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D5C483C6-82DD-75DC-B652-AD3DD1F7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25" y="2852936"/>
            <a:ext cx="2879192" cy="35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D84821-3316-7740-52E2-CF04DF9E2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71" y="3068960"/>
            <a:ext cx="4953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637" y="332656"/>
            <a:ext cx="9001125" cy="691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Hay mucha tierra sembrada, el tiempo traerá su fruto,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vendrá quien lo recoja, de momento trabajemos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si el mundo se acobarda nosotros no callaremos.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1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100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37E83DAF-ACE9-6A9C-38AA-C479A3AA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13" y="3501007"/>
            <a:ext cx="2713856" cy="33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544845-6084-8776-5190-B3814B07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41" y="3568757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6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FFC000"/>
                </a:solidFill>
                <a:ea typeface="+mj-ea"/>
                <a:cs typeface="+mj-cs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72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BC6C34B8-F27C-49E2-96F6-A8495BA2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3867B1DB-5D3C-4AF7-B5D8-428731E8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AVE MARÍA </a:t>
            </a:r>
            <a:endParaRPr lang="es-ES" altLang="es-ES" sz="44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Tantas cosas en la vida nos ofrecen plenitud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nos son más que mentiras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desgastan la inquietud.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Tú has llenado mi existencia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al quererme de verdad.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Yo quisiera, Madre buena,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amarte más.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3074" name="Picture 2" descr="MARÍA, MADRE DE DIOS! - Parroquia Patriarca San José">
            <a:extLst>
              <a:ext uri="{FF2B5EF4-FFF2-40B4-BE49-F238E27FC236}">
                <a16:creationId xmlns:a16="http://schemas.microsoft.com/office/drawing/2014/main" id="{9E8FA66C-236D-0D11-EA91-A1ED673F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53" y="1484923"/>
            <a:ext cx="3454324" cy="51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F2EA5FF6-AB10-E30B-9EA6-37936379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3E6C5A42-6195-FDA0-C4B0-7A9EE99D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197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silencio escuchabas la palabra de Jesús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la hacías pan de vida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meditando en tu interior.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semilla que ha caído ya germina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ya está en flor.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Con el corazón en fiesta, cantaré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A8690411-43BC-C562-4FAF-6C33C8AC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1698625"/>
            <a:ext cx="3311971" cy="49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C8191C8-6EB2-3E47-A246-994FFCE0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29249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8324935D-11DA-10A1-D5CB-48D4810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1CA3F7-FD83-A440-0F5B-C7AA7987E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DOMINGO DE PASCUA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4" name="Picture 6" descr="Encuentro con Jesús Resucitado, Camino-Verdad-Vida. Celebración con los  niños en casa en el quinto domingo de Pascua | Parroquia Santa María del  Pilar Marianistas">
            <a:extLst>
              <a:ext uri="{FF2B5EF4-FFF2-40B4-BE49-F238E27FC236}">
                <a16:creationId xmlns:a16="http://schemas.microsoft.com/office/drawing/2014/main" id="{6FB39550-3014-07C0-95AC-2E31C57C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236296" cy="50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8064892-08F4-9E3F-4958-AEAECEFC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84" y="3429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5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que yo era muy niño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estado junto a mí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guiado de tu mano,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aprendí a decir que sí.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calor de la esperanza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se enfrió mi fe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la noche más oscura fuiste luz.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F552408A-5EEC-955B-9D67-B15BB649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22276" cy="45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BF546873-3EA9-9A83-73E1-912BF8EE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D0FB1351-C80A-286F-9651-F0F19E2D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23" y="332656"/>
            <a:ext cx="8389937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dejes, Madre mía,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 conmigo al caminar.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compartir mi vida y crear fraternidad.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Muchas cosas en nosotros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el fruto de tu amor.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plegaria más sencilla cantaré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María, Ave María</a:t>
            </a:r>
            <a:endParaRPr lang="es-ES" sz="26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Ave María, Ave María</a:t>
            </a: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8E3824D8-5B55-E7C3-8FA1-AD8E58F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8909"/>
            <a:ext cx="2904975" cy="4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62BE5CD0-B4E8-2F1B-D2BA-0333F37D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45707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6E016C68-D299-D5CF-598C-30F47C7C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12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68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0021119-09B3-4045-A0F9-16BCB3D5AB7E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8D2E6A8C-F8D9-463B-ADE6-5AC8F5A5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9F811E91-6A52-F092-BD6E-24D6108A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7512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8C91B1-0B92-4B9D-B6C5-43DFDB5C33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229600" cy="23479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Señor, Gloria al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nos pide ayuda a los hombres de hoy.(Bis)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1 Título">
            <a:extLst>
              <a:ext uri="{FF2B5EF4-FFF2-40B4-BE49-F238E27FC236}">
                <a16:creationId xmlns:a16="http://schemas.microsoft.com/office/drawing/2014/main" id="{81E35033-7EB6-4CAB-A9FB-6DA29814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274638"/>
            <a:ext cx="4896669" cy="7969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GLORIA AL SEÑOR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604" name="Picture 7" descr="Gloria | Al Tercer Día">
            <a:extLst>
              <a:ext uri="{FF2B5EF4-FFF2-40B4-BE49-F238E27FC236}">
                <a16:creationId xmlns:a16="http://schemas.microsoft.com/office/drawing/2014/main" id="{7640ADD2-258B-4B14-AABF-FC33F9E6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573463"/>
            <a:ext cx="38766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A6C2A8-66AA-45DF-A4EC-A7304FF1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788F24-24A0-4C71-9A64-D2040A4044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Libro de los Hechos de los Apóstoles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1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Que tu misericordia, Señor, venga sobre nosotros,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como lo esperamos de ti.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Primera carta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del apóstol san Pedro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54A109B5-3847-464E-920D-0499616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587955" y="3861048"/>
            <a:ext cx="3324269" cy="2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1F33AF-29AB-4465-B7AE-44490DE7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059" y="899068"/>
            <a:ext cx="6984776" cy="327717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Junto a Ti, Jesús, rezaré,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tu palabra quiero vivir.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Tú me haces sencillo, Señor,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en tus manos me dejaré.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aleluya,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a-le-</a:t>
            </a:r>
            <a:r>
              <a:rPr lang="es-ES" altLang="es-ES" sz="3200" b="1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b="1" dirty="0">
                <a:latin typeface="Comic Sans MS" panose="030F0702030302020204" pitchFamily="66" charset="0"/>
              </a:rPr>
              <a:t>-ya  (bis)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2344293" y="4320347"/>
            <a:ext cx="4640362" cy="25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5FC25A95-DBDC-4E36-9004-D7E5776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58" y="5373216"/>
            <a:ext cx="1548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Juan 14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857250"/>
            <a:ext cx="9144000" cy="8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Yo soy el camino y la verdad y la vida.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BB8B99C-51A4-1505-36FF-8B7DBDCF9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DOMINGO DE PASCUA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Oración Semana Vocacional | Oración de la mañana. Primaria">
            <a:extLst>
              <a:ext uri="{FF2B5EF4-FFF2-40B4-BE49-F238E27FC236}">
                <a16:creationId xmlns:a16="http://schemas.microsoft.com/office/drawing/2014/main" id="{44AEAB01-A049-6CE4-1CE7-4BB06F83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83" y="2052316"/>
            <a:ext cx="533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/>
        </p:blipFill>
        <p:spPr bwMode="auto">
          <a:xfrm>
            <a:off x="7092280" y="3933056"/>
            <a:ext cx="12231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9513</TotalTime>
  <Words>1423</Words>
  <Application>Microsoft Office PowerPoint</Application>
  <PresentationFormat>Presentación en pantalla (4:3)</PresentationFormat>
  <Paragraphs>261</Paragraphs>
  <Slides>33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VEN A LA FIESTA</vt:lpstr>
      <vt:lpstr>V DOMINGO DE PASCUA</vt:lpstr>
      <vt:lpstr>GLORIA AL SEÑOR</vt:lpstr>
      <vt:lpstr>LITURGIA DE LA PALABRA</vt:lpstr>
      <vt:lpstr>Presentación de PowerPoint</vt:lpstr>
      <vt:lpstr>V DOMINGO DE PASCUA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V DOMINGO DE PASCUA</vt:lpstr>
      <vt:lpstr>CRISTO NACE CADA DÍA</vt:lpstr>
      <vt:lpstr>Presentación de PowerPoint</vt:lpstr>
      <vt:lpstr>Presentación de PowerPoint</vt:lpstr>
      <vt:lpstr>Presentación de PowerPoint</vt:lpstr>
      <vt:lpstr>Presentación de PowerPoint</vt:lpstr>
      <vt:lpstr>AVE MARÍA 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851</cp:revision>
  <dcterms:created xsi:type="dcterms:W3CDTF">2008-10-09T14:11:57Z</dcterms:created>
  <dcterms:modified xsi:type="dcterms:W3CDTF">2023-05-03T20:41:58Z</dcterms:modified>
</cp:coreProperties>
</file>