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4"/>
  </p:notesMasterIdLst>
  <p:sldIdLst>
    <p:sldId id="970" r:id="rId2"/>
    <p:sldId id="1312" r:id="rId3"/>
    <p:sldId id="1346" r:id="rId4"/>
    <p:sldId id="1146" r:id="rId5"/>
    <p:sldId id="1016" r:id="rId6"/>
    <p:sldId id="1297" r:id="rId7"/>
    <p:sldId id="1207" r:id="rId8"/>
    <p:sldId id="1313" r:id="rId9"/>
    <p:sldId id="1021" r:id="rId10"/>
    <p:sldId id="1292" r:id="rId11"/>
    <p:sldId id="1023" r:id="rId12"/>
    <p:sldId id="1024" r:id="rId13"/>
    <p:sldId id="1357" r:id="rId14"/>
    <p:sldId id="1361" r:id="rId15"/>
    <p:sldId id="1026" r:id="rId16"/>
    <p:sldId id="1027" r:id="rId17"/>
    <p:sldId id="1028" r:id="rId18"/>
    <p:sldId id="1029" r:id="rId19"/>
    <p:sldId id="1030" r:id="rId20"/>
    <p:sldId id="1333" r:id="rId21"/>
    <p:sldId id="1032" r:id="rId22"/>
    <p:sldId id="1360" r:id="rId23"/>
    <p:sldId id="1366" r:id="rId24"/>
    <p:sldId id="1367" r:id="rId25"/>
    <p:sldId id="1368" r:id="rId26"/>
    <p:sldId id="1319" r:id="rId27"/>
    <p:sldId id="1036" r:id="rId28"/>
    <p:sldId id="1330" r:id="rId29"/>
    <p:sldId id="1331" r:id="rId30"/>
    <p:sldId id="1395" r:id="rId31"/>
    <p:sldId id="1396" r:id="rId32"/>
    <p:sldId id="1043" r:id="rId3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9933"/>
    <a:srgbClr val="00CC00"/>
    <a:srgbClr val="006600"/>
    <a:srgbClr val="000000"/>
    <a:srgbClr val="005400"/>
    <a:srgbClr val="0042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2" autoAdjust="0"/>
    <p:restoredTop sz="94444" autoAdjust="0"/>
  </p:normalViewPr>
  <p:slideViewPr>
    <p:cSldViewPr>
      <p:cViewPr varScale="1">
        <p:scale>
          <a:sx n="77" d="100"/>
          <a:sy n="77" d="100"/>
        </p:scale>
        <p:origin x="136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4EFC4D35-7BEF-AEAC-1AA8-8CC286C3E6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651BED80-B357-A6AF-5874-0C77AC0775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E04E39EF-D896-4FD2-9A24-0127A5697FE4}" type="datetimeFigureOut">
              <a:rPr lang="es-ES"/>
              <a:pPr>
                <a:defRPr/>
              </a:pPr>
              <a:t>14/06/2023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C20BA3DD-EC60-A45C-B319-2FD060C62E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8B96F056-AF75-163E-A566-7B30E961F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D80D559C-9221-3315-42C1-BF19F0013E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F852605-838C-0CC7-21D4-0B24124AA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ECD745-4950-49D2-9E81-B1FF6C8B557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34FEC65B-4A33-C8DB-B225-880E115EA2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789D83B0-B6D9-5D8F-081C-CB9B4500F6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30AFB425-3936-4C72-16FF-42572113F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E5C5732-5E4E-4822-AA1D-8F0BD504F920}" type="slidenum">
              <a:rPr lang="es-ES" altLang="es-ES" smtClean="0">
                <a:latin typeface="Arial" panose="020B0604020202020204" pitchFamily="34" charset="0"/>
              </a:rPr>
              <a:pPr/>
              <a:t>5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80C840-3534-39A8-4B6B-4B7068F1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ED0726-786C-2CA0-7328-E15B34D6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BA1E08-BF02-E24F-1419-1CFAF820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6665-287D-45EC-B695-68672D8D82E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164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210B85-BEFC-9EC6-EA0A-337F7CF6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210D-90A0-8D41-E2CF-DC63B365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11742A-724F-78AF-6F66-EA9A2DA1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924B0-5D0A-4D49-92B6-5955B76A598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2282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747838-3C8A-F1E9-275D-61DE6B7D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FD11DE-3839-B989-24C4-3BE0A30C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D7525-8B07-59B5-F97C-761968D6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0F15-FCE1-434F-B076-D9A44F0C88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06444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18B3813-0AD1-F3C7-F210-E1ACDF478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3790C27-BF21-7D3C-C27F-611295A8C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3D3A-0000-4B4B-BA95-B2A42813F99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BFF1C89-B63F-235F-AA1D-0AD0D4DCFF4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41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12582500-4F95-FD94-7202-8FB03066A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14AB598D-5C34-5745-38D2-3C586A5FA4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E62D6-BC96-423D-AD37-3649A4E41C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CF7A7525-83D1-A398-3C67-0C581ECA87E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93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8895C8-7113-3003-13F6-E86CA10A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4AC10-2B47-6C30-E7AA-63A5D2FE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09B36-C07B-A937-8804-AC2885EC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49EA-999E-471C-ACA9-BB01C2D4F4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7797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2ED0D9-8270-5608-8CDF-791946A7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A14E8-1E8D-AC6C-70B6-6399F1FB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63EAC-2D01-0852-08F0-A0F28502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5927-2ECA-402B-8009-4C1FE0A04D8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6001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B64DC97-719F-3D10-3D97-41FE9B1E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63E151D-99AD-18EE-7186-F5A9773B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029156D-694E-92C8-8912-E440817D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130D-7DDD-4FB7-AD5B-CF26EF3DDCB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4999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7850FB80-83F7-F386-12D9-1E7ECE68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993B1C4-D924-ACE3-2934-6C5E8094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360B202A-FB66-AABD-E8DB-51802F50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9ED46-DDB2-4861-9E84-20D1C3475B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6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42110F14-2163-D0FB-5B9E-90002768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BCEAB66-158B-EC0E-DA4C-A81E821A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E881E0E3-0A69-3D61-971A-17692C37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C440-DB55-47F5-A8C5-AFB5BC17879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13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DF4E02DA-F989-E8C2-2CE1-F726D94A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8C83D6F8-64D8-EE48-C9AB-B1A20446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1C0087DF-C644-977F-4CCC-6C948786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ABF4-F1AB-4E50-8C1E-A8D7233FA0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293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93CED46-A6A6-121A-7867-5B066FEF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87A921-6B4B-7457-AF8B-5CE1A978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56B36C8-2FEE-4266-A404-C5BDB950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6E27-31BD-4AEC-ADDB-ADAE9963860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6237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8F287F58-A918-715A-5191-F2A6B88F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DE29F0F0-2A49-7BC7-C709-5785DE97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0BE1BEF-18E3-B998-0DC1-59033056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3048-3B31-4BC0-BBC2-7EC7D24144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8839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F9DB7E29-0AD5-0EC5-826C-49F37C75DD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BEA36404-73A9-44E6-A8CF-3C388E4128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EBFD6F-4A3B-D1AF-BD61-38352265C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8977E4-CD72-0967-7561-0F9399BB7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531F0B-2646-83C8-9150-52B6317E6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C54D70-A9ED-45D7-98D0-FEB6C77CB93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54" r:id="rId1"/>
    <p:sldLayoutId id="2147490555" r:id="rId2"/>
    <p:sldLayoutId id="2147490556" r:id="rId3"/>
    <p:sldLayoutId id="2147490557" r:id="rId4"/>
    <p:sldLayoutId id="2147490558" r:id="rId5"/>
    <p:sldLayoutId id="2147490559" r:id="rId6"/>
    <p:sldLayoutId id="2147490560" r:id="rId7"/>
    <p:sldLayoutId id="2147490561" r:id="rId8"/>
    <p:sldLayoutId id="2147490562" r:id="rId9"/>
    <p:sldLayoutId id="2147490563" r:id="rId10"/>
    <p:sldLayoutId id="2147490564" r:id="rId11"/>
    <p:sldLayoutId id="2147490565" r:id="rId12"/>
    <p:sldLayoutId id="2147490566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arta a los niños de catequesis de Comunión de nuestra Parroquia de Santa  María. | Santa Maria (Montecanal)">
            <a:extLst>
              <a:ext uri="{FF2B5EF4-FFF2-40B4-BE49-F238E27FC236}">
                <a16:creationId xmlns:a16="http://schemas.microsoft.com/office/drawing/2014/main" id="{F8348B24-C625-FB87-7CEA-4ECF5F26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36480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D97A5DF9-4C04-5FEC-A6E1-96D395D6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5353050"/>
            <a:ext cx="8013700" cy="400050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096D7B9A-9A8E-D070-F467-39B112429CB9}"/>
              </a:ext>
            </a:extLst>
          </p:cNvPr>
          <p:cNvSpPr txBox="1">
            <a:spLocks/>
          </p:cNvSpPr>
          <p:nvPr/>
        </p:nvSpPr>
        <p:spPr bwMode="auto">
          <a:xfrm>
            <a:off x="517525" y="6232525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BDB3A5-D81A-3B75-F4D3-3AC9734BE074}"/>
              </a:ext>
            </a:extLst>
          </p:cNvPr>
          <p:cNvSpPr txBox="1"/>
          <p:nvPr/>
        </p:nvSpPr>
        <p:spPr>
          <a:xfrm>
            <a:off x="831502" y="332656"/>
            <a:ext cx="7700938" cy="702352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  <a:scene3d>
              <a:camera prst="orthographicFront"/>
              <a:lightRig rig="threePt" dir="t"/>
            </a:scene3d>
            <a:sp3d extrusionH="152400" contourW="12700">
              <a:extrusionClr>
                <a:srgbClr val="00B050"/>
              </a:extrusionClr>
              <a:contourClr>
                <a:srgbClr val="00B05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 ¡SEÁIS TODOS BIENVENIDOS!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26099-F952-8F98-012E-C02114CAA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1835696" y="1104900"/>
            <a:ext cx="5022592" cy="3537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226943C4-4ABB-F6AF-8940-6B5DC9C2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" y="900069"/>
            <a:ext cx="8704263" cy="45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corazón,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alma,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 vivo para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Cada paso que doy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cada momento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haz tu voluntad en mi.</a:t>
            </a: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E27B7A33-5CF3-763D-2AAA-3D73C37C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210706"/>
            <a:ext cx="6264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</a:t>
            </a:r>
            <a:endParaRPr lang="es-ES" altLang="es-ES" sz="36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Evangelio archivos - Página 19 de 83 - Parroquia San Francisco de Asis | El  Altet">
            <a:extLst>
              <a:ext uri="{FF2B5EF4-FFF2-40B4-BE49-F238E27FC236}">
                <a16:creationId xmlns:a16="http://schemas.microsoft.com/office/drawing/2014/main" id="{371D4DC9-5930-D1DD-44BE-C5CBAF07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22060"/>
          <a:stretch/>
        </p:blipFill>
        <p:spPr bwMode="auto">
          <a:xfrm>
            <a:off x="4210292" y="1340768"/>
            <a:ext cx="44939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8980AD3-96A7-ED73-B323-AA7193E8F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rgbClr val="339933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rgbClr val="339933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11A2DA6-7555-D48A-BF8B-92551E3A9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9459" name="3 CuadroTexto">
            <a:extLst>
              <a:ext uri="{FF2B5EF4-FFF2-40B4-BE49-F238E27FC236}">
                <a16:creationId xmlns:a16="http://schemas.microsoft.com/office/drawing/2014/main" id="{935B97B9-D96B-ADD0-6C98-8954F657B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57175"/>
            <a:ext cx="587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200" b="1" u="sng">
                <a:solidFill>
                  <a:srgbClr val="339933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19460" name="Imagen 2">
            <a:extLst>
              <a:ext uri="{FF2B5EF4-FFF2-40B4-BE49-F238E27FC236}">
                <a16:creationId xmlns:a16="http://schemas.microsoft.com/office/drawing/2014/main" id="{D699489F-4831-4A1B-50F7-DAD459D1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06980C-8300-E95A-BD06-847D1334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622925" y="4145910"/>
            <a:ext cx="3010719" cy="271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ACF627DB-60C1-A762-D876-AB1CE83E6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24744"/>
            <a:ext cx="8166100" cy="46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Santo, los cielos te proclaman.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Santo, es nuestro Rey </a:t>
            </a:r>
            <a:r>
              <a:rPr lang="es-ES" altLang="es-ES" sz="2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Yavéh</a:t>
            </a: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Santo, es el que nos redime.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Porque mi Dios es Santo la Tierra llena de su gloria es.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Cielo y tierra pasarán, mas tus palabras no pasarán.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no, no, no, pasarán,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no, no, no, no, no, no pasarán.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59303F8B-05C4-8D57-4675-939B03106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 err="1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</a:t>
            </a: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ES EL SEÑOR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7348CA60-0F51-081E-8F86-33D944F7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06980C-8300-E95A-BD06-847D1334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622925" y="4145910"/>
            <a:ext cx="3010719" cy="271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ACF627DB-60C1-A762-D876-AB1CE83E6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24744"/>
            <a:ext cx="8166100" cy="46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en nombre del Señor.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Da gloria a Jesucristo, el hijo de David.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Hosanna en las alturas a nuestro Salvador.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en el nombre del Señor.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Cielo y tierra pasarán, mas tus palabras no pasarán.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no, no, no, pasarán,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no, no, no, no, no, no pasarán.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7348CA60-0F51-081E-8F86-33D944F7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345B2C6F-A086-D38B-36E9-BD1F86448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200" b="1" u="sng" dirty="0" err="1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</a:t>
            </a:r>
            <a:r>
              <a:rPr lang="es-ES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ES EL SEÑOR</a:t>
            </a:r>
          </a:p>
        </p:txBody>
      </p:sp>
    </p:spTree>
    <p:extLst>
      <p:ext uri="{BB962C8B-B14F-4D97-AF65-F5344CB8AC3E}">
        <p14:creationId xmlns:p14="http://schemas.microsoft.com/office/powerpoint/2010/main" val="397360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>
            <a:extLst>
              <a:ext uri="{FF2B5EF4-FFF2-40B4-BE49-F238E27FC236}">
                <a16:creationId xmlns:a16="http://schemas.microsoft.com/office/drawing/2014/main" id="{6FF53F64-F9C8-460E-51FA-755CEFEA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392290" cy="3490913"/>
          </a:xfrm>
        </p:spPr>
        <p:txBody>
          <a:bodyPr/>
          <a:lstStyle/>
          <a:p>
            <a:pPr eaLnBrk="1" hangingPunct="1"/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1507" name="5 CuadroTexto">
            <a:extLst>
              <a:ext uri="{FF2B5EF4-FFF2-40B4-BE49-F238E27FC236}">
                <a16:creationId xmlns:a16="http://schemas.microsoft.com/office/drawing/2014/main" id="{52F678A6-6930-8248-283D-4CDF174A8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260350"/>
            <a:ext cx="485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000" b="1" u="sng">
                <a:solidFill>
                  <a:srgbClr val="339933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1508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FC6BB06-C789-AEEF-EB62-28E07C2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64" y="1196752"/>
            <a:ext cx="4659498" cy="414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3D361475-6BA3-76F9-16D5-2B28C9633D2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CuadroTexto">
            <a:extLst>
              <a:ext uri="{FF2B5EF4-FFF2-40B4-BE49-F238E27FC236}">
                <a16:creationId xmlns:a16="http://schemas.microsoft.com/office/drawing/2014/main" id="{A1BFAA1E-24B5-1B74-526A-4E030409C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3555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6107CC78-9365-EA6E-7D71-92BB1AD6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1D2FB0E6-F08B-5F43-EE3C-E80A0706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794F538B-C3CD-A14B-D33E-94959D744BB5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0054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3558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AFB38B3D-072E-9912-4761-BAAF4ED8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C15B6E64-7094-870C-E3CE-8A311D5D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 descr="http://www.waece.org/sabemos/imagenescomidas/ima_pan.gif">
            <a:extLst>
              <a:ext uri="{FF2B5EF4-FFF2-40B4-BE49-F238E27FC236}">
                <a16:creationId xmlns:a16="http://schemas.microsoft.com/office/drawing/2014/main" id="{BA51C103-9E0C-A7FF-A293-2751176E8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F:\descarga.jpg">
            <a:extLst>
              <a:ext uri="{FF2B5EF4-FFF2-40B4-BE49-F238E27FC236}">
                <a16:creationId xmlns:a16="http://schemas.microsoft.com/office/drawing/2014/main" id="{4D60AC3D-7FE2-69EC-BCAF-FBCC81120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6D66639-635A-9F99-5880-0335A17D92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959F7364-715A-87E4-EDC5-4A31A51DF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0054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0054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3023DB2-896F-5371-7349-E25B742BF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005400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00540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3 CuadroTexto">
            <a:extLst>
              <a:ext uri="{FF2B5EF4-FFF2-40B4-BE49-F238E27FC236}">
                <a16:creationId xmlns:a16="http://schemas.microsoft.com/office/drawing/2014/main" id="{DE547A1A-9A07-46D2-F348-E78CA84BE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>
                <a:solidFill>
                  <a:srgbClr val="339933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5604" name="Imagen 3" descr="Forma&#10;&#10;Descripción generada automáticamente">
            <a:extLst>
              <a:ext uri="{FF2B5EF4-FFF2-40B4-BE49-F238E27FC236}">
                <a16:creationId xmlns:a16="http://schemas.microsoft.com/office/drawing/2014/main" id="{FA7CE9EA-D9CC-E676-8E96-76E99E55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78BC946F-935A-E694-C507-277792A56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n 7" descr="Forma&#10;&#10;Descripción generada automáticamente">
            <a:extLst>
              <a:ext uri="{FF2B5EF4-FFF2-40B4-BE49-F238E27FC236}">
                <a16:creationId xmlns:a16="http://schemas.microsoft.com/office/drawing/2014/main" id="{8F0993AC-AA09-54C9-43F9-381F8A9C2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7A5A4A3-2041-62CE-E971-CDC44B4E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762" y="180752"/>
            <a:ext cx="4860925" cy="1016000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</a:rPr>
              <a:t>DIOS ESTÁ AQUÍ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FCA5A30-DC11-1DC8-3249-FDA5B8049A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687" y="1196752"/>
            <a:ext cx="8302625" cy="53467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Dios está aquí, ¡está aquí!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el aire que respiro;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la mañana se levanta;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que este canto lo puedes oír</a:t>
            </a:r>
            <a:r>
              <a:rPr lang="es-ES" altLang="es-ES" sz="2400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s-ES" altLang="es-ES" sz="1050" dirty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</a:rPr>
              <a:t>Lo puedes oír sentado entre tus compañeros;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</a:rPr>
              <a:t>lo puedes oír cantando con nosotros aquí;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</a:rPr>
              <a:t>lo puedes llevar cuando por esa puerta salgas;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</a:rPr>
              <a:t>lo puedes guardar muy dentro de tu corazón.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s-ES" altLang="es-ES" sz="2000" dirty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Dios está aquí, ¡está aquí!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el aire que respiro;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la mañana se levanta;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que este canto lo puedes oír</a:t>
            </a:r>
            <a:r>
              <a:rPr lang="es-ES" altLang="es-ES" sz="2400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s-ES" altLang="es-ES" sz="2000" dirty="0">
              <a:latin typeface="Comic Sans MS" pitchFamily="66" charset="0"/>
            </a:endParaRPr>
          </a:p>
        </p:txBody>
      </p:sp>
      <p:pic>
        <p:nvPicPr>
          <p:cNvPr id="6148" name="Picture 5" descr="LA MISERICORDIA EN LA BIBLIA – Aventurar la vida">
            <a:extLst>
              <a:ext uri="{FF2B5EF4-FFF2-40B4-BE49-F238E27FC236}">
                <a16:creationId xmlns:a16="http://schemas.microsoft.com/office/drawing/2014/main" id="{647AF124-3592-AD39-857C-E83D72A5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177" y="2708920"/>
            <a:ext cx="2431823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764704"/>
            <a:ext cx="8496175" cy="371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Pon tu mano en la mano de aquél que te da la mano;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pon tu mano en la mano de aquél que te dice ven.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El será tu amigo hasta la eternidad.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Pon tu mano en la mano de aquél que te dice ven.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44624"/>
            <a:ext cx="5759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PON TU MANO</a:t>
            </a:r>
          </a:p>
        </p:txBody>
      </p:sp>
      <p:pic>
        <p:nvPicPr>
          <p:cNvPr id="1026" name="Picture 2" descr="Agenda de la semana y Hoja del Domingo II de Pascua | Parroquia Santa María  del Pilar Marianistas">
            <a:extLst>
              <a:ext uri="{FF2B5EF4-FFF2-40B4-BE49-F238E27FC236}">
                <a16:creationId xmlns:a16="http://schemas.microsoft.com/office/drawing/2014/main" id="{70D3D003-234F-1647-6FC5-ADC5855B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05124"/>
            <a:ext cx="2795017" cy="2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69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uadroTexto 5">
            <a:extLst>
              <a:ext uri="{FF2B5EF4-FFF2-40B4-BE49-F238E27FC236}">
                <a16:creationId xmlns:a16="http://schemas.microsoft.com/office/drawing/2014/main" id="{889B2B26-3EA0-E6E6-56F3-A161C929F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7771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>
                <a:solidFill>
                  <a:srgbClr val="339933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20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2">
            <a:extLst>
              <a:ext uri="{FF2B5EF4-FFF2-40B4-BE49-F238E27FC236}">
                <a16:creationId xmlns:a16="http://schemas.microsoft.com/office/drawing/2014/main" id="{D1AD6F36-9528-B9EA-5D32-6C0DBB2B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435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>
                <a:solidFill>
                  <a:srgbClr val="339933"/>
                </a:solidFill>
                <a:latin typeface="Comic Sans MS" panose="030F0702030302020204" pitchFamily="66" charset="0"/>
              </a:rPr>
              <a:t>XIII DOMINGO DEL TIEMPO ORDINARIO</a:t>
            </a:r>
            <a:endParaRPr lang="es-ES" alt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 descr="José Nicolás Madrid: Evangelio del Día: &quot;Los envió a proclamar la Buena  Noticia&quot; (Lucas 9, 1-6)">
            <a:extLst>
              <a:ext uri="{FF2B5EF4-FFF2-40B4-BE49-F238E27FC236}">
                <a16:creationId xmlns:a16="http://schemas.microsoft.com/office/drawing/2014/main" id="{FA91A1BA-3C19-53BC-C436-305F502D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58" y="1340768"/>
            <a:ext cx="6632284" cy="402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19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4A497C1-B027-410E-B4B6-10C156F4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125413"/>
            <a:ext cx="6913563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</a:t>
            </a:r>
            <a:r>
              <a:rPr lang="es-ES" altLang="es-ES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RISTO NACE CADA DÍA</a:t>
            </a:r>
          </a:p>
        </p:txBody>
      </p:sp>
      <p:sp>
        <p:nvSpPr>
          <p:cNvPr id="51203" name="Rectángulo 7">
            <a:extLst>
              <a:ext uri="{FF2B5EF4-FFF2-40B4-BE49-F238E27FC236}">
                <a16:creationId xmlns:a16="http://schemas.microsoft.com/office/drawing/2014/main" id="{2DE35A75-F425-48A4-B00A-38223BCDD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16" y="836712"/>
            <a:ext cx="8856984" cy="33550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Habrá tierra que sembrar, habrá mies que recoger,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 muchos años que pasen, no cambiará nuestra fe.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vida es de los que luchan por su propio yo vencer.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Habrá peces que pescar y manos para faenar,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importará la tormenta pues Cristo la calmará,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seguiremos en la lucha por un mundo de hermandad.</a:t>
            </a:r>
          </a:p>
        </p:txBody>
      </p:sp>
      <p:sp>
        <p:nvSpPr>
          <p:cNvPr id="48132" name="CuadroTexto 5">
            <a:extLst>
              <a:ext uri="{FF2B5EF4-FFF2-40B4-BE49-F238E27FC236}">
                <a16:creationId xmlns:a16="http://schemas.microsoft.com/office/drawing/2014/main" id="{127143C5-94A3-421F-9178-FF00A429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122" name="Picture 2" descr="Dibujos de Fano en color · Diócesis de Málaga : Portal de la Iglesia  Católica de Málaga | Foto, Pasqua, Risorgimento">
            <a:extLst>
              <a:ext uri="{FF2B5EF4-FFF2-40B4-BE49-F238E27FC236}">
                <a16:creationId xmlns:a16="http://schemas.microsoft.com/office/drawing/2014/main" id="{237FEDA6-F47B-98E7-9327-F43D8876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9948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ángulo 7">
            <a:extLst>
              <a:ext uri="{FF2B5EF4-FFF2-40B4-BE49-F238E27FC236}">
                <a16:creationId xmlns:a16="http://schemas.microsoft.com/office/drawing/2014/main" id="{C560CC7C-74F6-4642-90EA-7DB40DA5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399591"/>
            <a:ext cx="9001125" cy="785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 cara del obrero cansado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el rostro de los niños que ríen jugando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anciano que tenemos al lado.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por mucho que queramos matarlo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nacerá día tras día, minuto a minuto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hombre que quiere aceptarlo.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s-ES" altLang="es-ES" sz="23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9155" name="CuadroTexto 5">
            <a:extLst>
              <a:ext uri="{FF2B5EF4-FFF2-40B4-BE49-F238E27FC236}">
                <a16:creationId xmlns:a16="http://schemas.microsoft.com/office/drawing/2014/main" id="{A9E35079-B238-4CF1-AC71-381D4847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37312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052" name="Picture 4" descr="Lectio Divina Domingo V de Pascua · Dibujos de Fano en color · Diócesis de  Málaga : Portal de la Iglesia Católica de Málaga">
            <a:extLst>
              <a:ext uri="{FF2B5EF4-FFF2-40B4-BE49-F238E27FC236}">
                <a16:creationId xmlns:a16="http://schemas.microsoft.com/office/drawing/2014/main" id="{D5C483C6-82DD-75DC-B652-AD3DD1F7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25" y="2852936"/>
            <a:ext cx="2879192" cy="35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9D84821-3316-7740-52E2-CF04DF9E2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71" y="3068960"/>
            <a:ext cx="495300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ángulo 7">
            <a:extLst>
              <a:ext uri="{FF2B5EF4-FFF2-40B4-BE49-F238E27FC236}">
                <a16:creationId xmlns:a16="http://schemas.microsoft.com/office/drawing/2014/main" id="{C560CC7C-74F6-4642-90EA-7DB40DA5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637" y="332656"/>
            <a:ext cx="9001125" cy="691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Hay mucha tierra sembrada, el tiempo traerá su fruto,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vendrá quien lo recoja, de momento trabajemos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si el mundo se acobarda nosotros no callaremos.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s-ES" sz="1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 cara del obrero cansado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el rostro de los niños que ríen jugando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anciano que tenemos al lado.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por mucho que queramos matarlo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nacerá día tras día, minuto a minuto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hombre que quiere aceptarlo.</a:t>
            </a:r>
            <a:endParaRPr lang="es-ES" altLang="es-ES" sz="22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9155" name="CuadroTexto 5">
            <a:extLst>
              <a:ext uri="{FF2B5EF4-FFF2-40B4-BE49-F238E27FC236}">
                <a16:creationId xmlns:a16="http://schemas.microsoft.com/office/drawing/2014/main" id="{A9E35079-B238-4CF1-AC71-381D4847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37312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100" name="Picture 4" descr="Lectio Divina Domingo V de Pascua · Dibujos de Fano en color · Diócesis de  Málaga : Portal de la Iglesia Católica de Málaga">
            <a:extLst>
              <a:ext uri="{FF2B5EF4-FFF2-40B4-BE49-F238E27FC236}">
                <a16:creationId xmlns:a16="http://schemas.microsoft.com/office/drawing/2014/main" id="{37E83DAF-ACE9-6A9C-38AA-C479A3AAA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13" y="3501007"/>
            <a:ext cx="2713856" cy="33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544845-6084-8776-5190-B3814B07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941" y="3568757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66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7A61822-8F0D-D18F-321A-A74561E5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NADA NOS SEPARARÁ</a:t>
            </a:r>
            <a:endParaRPr lang="es-ES" altLang="es-ES" sz="3600" b="1" dirty="0">
              <a:solidFill>
                <a:srgbClr val="339933"/>
              </a:solidFill>
            </a:endParaRPr>
          </a:p>
        </p:txBody>
      </p:sp>
      <p:sp>
        <p:nvSpPr>
          <p:cNvPr id="31747" name="Rectángulo 7">
            <a:extLst>
              <a:ext uri="{FF2B5EF4-FFF2-40B4-BE49-F238E27FC236}">
                <a16:creationId xmlns:a16="http://schemas.microsoft.com/office/drawing/2014/main" id="{4A9AA2BF-1CB6-AF9B-94C2-73BA56882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1460500"/>
            <a:ext cx="9001125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  <p:pic>
        <p:nvPicPr>
          <p:cNvPr id="31748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E974CDB8-D0DA-B8E5-E68B-340269705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" descr="corazon-imagen-animada-0861">
            <a:extLst>
              <a:ext uri="{FF2B5EF4-FFF2-40B4-BE49-F238E27FC236}">
                <a16:creationId xmlns:a16="http://schemas.microsoft.com/office/drawing/2014/main" id="{B21DBDCF-5A45-4F4D-A439-348E613E95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4 CuadroTexto">
            <a:extLst>
              <a:ext uri="{FF2B5EF4-FFF2-40B4-BE49-F238E27FC236}">
                <a16:creationId xmlns:a16="http://schemas.microsoft.com/office/drawing/2014/main" id="{5AED753E-FCB9-A6FF-3641-B322C2C8D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84E385A2-8C0B-E8B8-8D2F-6E0A30CA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5211A788-4CED-88C1-D976-8F4683949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44624"/>
            <a:ext cx="7993063" cy="796925"/>
          </a:xfrm>
        </p:spPr>
        <p:txBody>
          <a:bodyPr/>
          <a:lstStyle/>
          <a:p>
            <a:pPr algn="r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CORAZÓN DE MARÍA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764704"/>
            <a:ext cx="8389938" cy="501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Virgen del silencio, preferida del Señor,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corazón de madre y consuelo en el dolor,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a ti siempre acudimos cuando todo nos va mal.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María danos fuerza en el andar.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Tu inmensa hermosura coronada de humildad,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nos muestra la senda por la que hemos de avanzar.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Somos hijos tuyos, haznos dóciles a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Aparta de nosotros aquello que nos impide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ser fieles al Señor.</a:t>
            </a: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494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1/4</a:t>
            </a:r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ADA1A80-C0B8-CD2A-14AE-134CC1AFC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157193"/>
            <a:ext cx="1856516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2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Corazón de María,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guárdanos del mal,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danos tú la fortaleza para a Cristo predicar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venciendo los egoísmos,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superando los problemas.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Madre me consagro a tu amor de corazón. (BIS)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b="1" dirty="0">
              <a:solidFill>
                <a:schemeClr val="tx1"/>
              </a:solidFill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494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2/4</a:t>
            </a:r>
          </a:p>
        </p:txBody>
      </p:sp>
      <p:pic>
        <p:nvPicPr>
          <p:cNvPr id="2" name="Imagen 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7FE475A-9ECE-EA52-C6D6-375462B9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/>
          <a:stretch/>
        </p:blipFill>
        <p:spPr>
          <a:xfrm>
            <a:off x="3203848" y="4082947"/>
            <a:ext cx="2961104" cy="27787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2">
            <a:extLst>
              <a:ext uri="{FF2B5EF4-FFF2-40B4-BE49-F238E27FC236}">
                <a16:creationId xmlns:a16="http://schemas.microsoft.com/office/drawing/2014/main" id="{D1AD6F36-9528-B9EA-5D32-6C0DBB2B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435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339933"/>
                </a:solidFill>
                <a:latin typeface="Comic Sans MS" panose="030F0702030302020204" pitchFamily="66" charset="0"/>
              </a:rPr>
              <a:t>XI DOMINGO DEL TIEMPO ORDINARIO</a:t>
            </a:r>
          </a:p>
        </p:txBody>
      </p:sp>
      <p:pic>
        <p:nvPicPr>
          <p:cNvPr id="2052" name="Picture 4" descr="José Nicolás Madrid: Evangelio del Día: &quot;Los envió a proclamar la Buena  Noticia&quot; (Lucas 9, 1-6)">
            <a:extLst>
              <a:ext uri="{FF2B5EF4-FFF2-40B4-BE49-F238E27FC236}">
                <a16:creationId xmlns:a16="http://schemas.microsoft.com/office/drawing/2014/main" id="{FA91A1BA-3C19-53BC-C436-305F502D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47788"/>
            <a:ext cx="68580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501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Virgen disponible a la voluntad de Dios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tu presencia inunda de amor nuestro corazón.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Quiero agradecerte en tu espera silenciosa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 momentos en que me olvidé de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mientras la vida sigue su ritmo normal.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Tú te haces presente en nuestro mundo real.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Creen que eres quimera, sueño e imaginación,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pero Tú, María, no haces caso y nos esperas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siempre esperas con amor.</a:t>
            </a: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494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3/4</a:t>
            </a:r>
          </a:p>
        </p:txBody>
      </p:sp>
      <p:pic>
        <p:nvPicPr>
          <p:cNvPr id="2" name="Imagen 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7FE475A-9ECE-EA52-C6D6-375462B9E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99" y="1633449"/>
            <a:ext cx="1939121" cy="17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36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2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Corazón de María,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guárdanos del mal,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danos tú la fortaleza para a Cristo predicar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venciendo los egoísmos,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superando los problemas.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Madre me consagro a tu amor de corazón. (BIS)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b="1" dirty="0">
              <a:solidFill>
                <a:schemeClr val="tx1"/>
              </a:solidFill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494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4/4</a:t>
            </a:r>
          </a:p>
        </p:txBody>
      </p:sp>
      <p:pic>
        <p:nvPicPr>
          <p:cNvPr id="2" name="Imagen 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7FE475A-9ECE-EA52-C6D6-375462B9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/>
          <a:stretch/>
        </p:blipFill>
        <p:spPr>
          <a:xfrm>
            <a:off x="3203848" y="4082947"/>
            <a:ext cx="2961104" cy="277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25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1137511"/>
            <a:ext cx="5255367" cy="430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4925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563924" y="339604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69652" y="2957949"/>
            <a:ext cx="1138474" cy="10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54BB22BA-FF41-4CFC-6ACB-5148897EBF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3141663"/>
            <a:ext cx="8507412" cy="2447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Señooooor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Señooooor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Que nos pide ayuda a los hombres de HOY.</a:t>
            </a:r>
            <a:endParaRPr lang="es-ES_tradnl" altLang="es-ES" sz="2800" b="1">
              <a:latin typeface="Comic Sans MS" panose="030F0702030302020204" pitchFamily="66" charset="0"/>
            </a:endParaRPr>
          </a:p>
        </p:txBody>
      </p:sp>
      <p:sp>
        <p:nvSpPr>
          <p:cNvPr id="7171" name="1 CuadroTexto">
            <a:extLst>
              <a:ext uri="{FF2B5EF4-FFF2-40B4-BE49-F238E27FC236}">
                <a16:creationId xmlns:a16="http://schemas.microsoft.com/office/drawing/2014/main" id="{56E8CDBA-FB70-B2CF-2A03-ADC4AC649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895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j-ea"/>
                <a:cs typeface="+mj-cs"/>
              </a:rPr>
              <a:t>GLORIA AL SEÑOR</a:t>
            </a:r>
            <a:endParaRPr lang="es-ES" altLang="es-ES" sz="3600" b="1" u="sng" dirty="0">
              <a:solidFill>
                <a:schemeClr val="accent6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7172" name="Imagen 2" descr="Una imagen de un campo&#10;&#10;Descripción generada automáticamente">
            <a:extLst>
              <a:ext uri="{FF2B5EF4-FFF2-40B4-BE49-F238E27FC236}">
                <a16:creationId xmlns:a16="http://schemas.microsoft.com/office/drawing/2014/main" id="{BDFF9DFC-F9ED-C6A5-8F52-9AB8EE657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>
            <a:fillRect/>
          </a:stretch>
        </p:blipFill>
        <p:spPr bwMode="auto">
          <a:xfrm>
            <a:off x="0" y="908050"/>
            <a:ext cx="9144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445AC8F-C2D6-4D95-FDB7-3B5F64A9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871537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6F0BA714-0066-49F7-D827-8CC88B9A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632" y="3763914"/>
            <a:ext cx="3107055" cy="2608053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3C9098-6988-1685-2F46-34C1CDD6DE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567737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PRIMERA LECTURA</a:t>
            </a:r>
            <a:r>
              <a:rPr lang="es-ES_tradnl" sz="2800" b="1" dirty="0"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Libro del Éxodo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SALMO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Nosotros somos su pueblo y ovejas de su rebaño.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SEGUNDA LECTURA:</a:t>
            </a:r>
            <a:r>
              <a:rPr lang="es-ES_tradnl" sz="28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Carta del apóstol san Pablo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a los Romanos</a:t>
            </a:r>
            <a:r>
              <a:rPr lang="es-ES_tradnl" sz="28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AE3E8F0-D6BF-0A18-B296-F487B910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13" y="36513"/>
            <a:ext cx="4680743" cy="1371600"/>
          </a:xfrm>
        </p:spPr>
        <p:txBody>
          <a:bodyPr/>
          <a:lstStyle/>
          <a:p>
            <a:pPr defTabSz="457200" eaLnBrk="1" hangingPunct="1">
              <a:lnSpc>
                <a:spcPct val="100000"/>
              </a:lnSpc>
            </a:pPr>
            <a:r>
              <a:rPr lang="es-ES_tradnl" altLang="es-ES" sz="54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¡¡¡ALELUYA!!!</a:t>
            </a:r>
            <a:endParaRPr lang="es-ES" altLang="es-ES" sz="5400" b="1" u="sng" dirty="0">
              <a:solidFill>
                <a:schemeClr val="accent6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0BDC3FA-E842-3372-9859-C012C9FF43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268760"/>
            <a:ext cx="8748712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Aleluya cantará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quien perdió la esperanza,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y la tierra sonreirá.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Aleluya. (bis)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s-ES" altLang="es-ES" sz="3600" b="1" dirty="0">
              <a:latin typeface="Comic Sans MS" panose="030F0702030302020204" pitchFamily="66" charset="0"/>
            </a:endParaRPr>
          </a:p>
        </p:txBody>
      </p:sp>
      <p:pic>
        <p:nvPicPr>
          <p:cNvPr id="10244" name="3 Imagen" descr="Imagen que contiene interior, tabla, computadora, escritorio&#10;&#10;Descripción generada automáticamente">
            <a:extLst>
              <a:ext uri="{FF2B5EF4-FFF2-40B4-BE49-F238E27FC236}">
                <a16:creationId xmlns:a16="http://schemas.microsoft.com/office/drawing/2014/main" id="{28450155-3834-62DA-1942-EC13021D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03" y="3356992"/>
            <a:ext cx="3391329" cy="2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66222C7-206B-C50C-E542-C8E99CEB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41" y="5060827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879831EE-D2F7-50E3-A490-34B619C1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D9B3E-83EF-0DFE-10EC-BC82CE1F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836712"/>
            <a:ext cx="7992888" cy="169386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200" b="1" dirty="0">
                <a:latin typeface="Comic Sans MS" pitchFamily="66" charset="0"/>
              </a:rPr>
              <a:t>Llamó a sus doce discípulos y los envió.</a:t>
            </a:r>
          </a:p>
        </p:txBody>
      </p:sp>
      <p:pic>
        <p:nvPicPr>
          <p:cNvPr id="2" name="Picture 2" descr="Kamiano » Punto de encuentro">
            <a:extLst>
              <a:ext uri="{FF2B5EF4-FFF2-40B4-BE49-F238E27FC236}">
                <a16:creationId xmlns:a16="http://schemas.microsoft.com/office/drawing/2014/main" id="{06E8F317-18FF-C0C2-1045-E996FA94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21" y="1556792"/>
            <a:ext cx="6519557" cy="48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7" descr="29 ideas de Imágenes de Fano | catequesis, catolico, catecismo">
            <a:extLst>
              <a:ext uri="{FF2B5EF4-FFF2-40B4-BE49-F238E27FC236}">
                <a16:creationId xmlns:a16="http://schemas.microsoft.com/office/drawing/2014/main" id="{18794DDB-621F-9801-AD40-AAA98A4B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411760" cy="24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B430A11-FA17-2402-AA29-CD1B062743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 </a:t>
            </a:r>
            <a:r>
              <a:rPr lang="es-ES" sz="2800" u="sng" dirty="0">
                <a:solidFill>
                  <a:srgbClr val="339933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  </a:t>
            </a:r>
            <a:r>
              <a:rPr lang="es-ES" sz="3800" b="1" i="1" cap="small" dirty="0">
                <a:latin typeface="Comic Sans MS" pitchFamily="66" charset="0"/>
              </a:rPr>
              <a:t>Te rogamos, óyenos</a:t>
            </a:r>
            <a:endParaRPr lang="es-ES" sz="3800" i="1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E1FFA5-C441-A8E6-7290-EBBCD259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7" descr="telefonos">
            <a:extLst>
              <a:ext uri="{FF2B5EF4-FFF2-40B4-BE49-F238E27FC236}">
                <a16:creationId xmlns:a16="http://schemas.microsoft.com/office/drawing/2014/main" id="{C5F33363-6E68-E024-F983-9B7FEA84BC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382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14297</TotalTime>
  <Words>1402</Words>
  <Application>Microsoft Office PowerPoint</Application>
  <PresentationFormat>Presentación en pantalla (4:3)</PresentationFormat>
  <Paragraphs>247</Paragraphs>
  <Slides>32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6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Open Sans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DIOS ESTÁ AQUÍ</vt:lpstr>
      <vt:lpstr>Presentación de PowerPoint</vt:lpstr>
      <vt:lpstr>Presentación de PowerPoint</vt:lpstr>
      <vt:lpstr>LITURGIA DE LA PALABRA</vt:lpstr>
      <vt:lpstr>¡¡¡ALELUYA!!!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CRISTO NACE CADA DÍA</vt:lpstr>
      <vt:lpstr>Presentación de PowerPoint</vt:lpstr>
      <vt:lpstr>Presentación de PowerPoint</vt:lpstr>
      <vt:lpstr>NADA NOS SEPARARÁ</vt:lpstr>
      <vt:lpstr>Presentación de PowerPoint</vt:lpstr>
      <vt:lpstr>CORAZÓN DE MARÍA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1112</cp:revision>
  <dcterms:created xsi:type="dcterms:W3CDTF">2008-10-09T14:11:57Z</dcterms:created>
  <dcterms:modified xsi:type="dcterms:W3CDTF">2023-06-14T16:22:11Z</dcterms:modified>
</cp:coreProperties>
</file>