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6" r:id="rId1"/>
  </p:sldMasterIdLst>
  <p:notesMasterIdLst>
    <p:notesMasterId r:id="rId41"/>
  </p:notesMasterIdLst>
  <p:sldIdLst>
    <p:sldId id="1377" r:id="rId2"/>
    <p:sldId id="1381" r:id="rId3"/>
    <p:sldId id="1300" r:id="rId4"/>
    <p:sldId id="1378" r:id="rId5"/>
    <p:sldId id="268" r:id="rId6"/>
    <p:sldId id="1296" r:id="rId7"/>
    <p:sldId id="269" r:id="rId8"/>
    <p:sldId id="270" r:id="rId9"/>
    <p:sldId id="1379" r:id="rId10"/>
    <p:sldId id="415" r:id="rId11"/>
    <p:sldId id="339" r:id="rId12"/>
    <p:sldId id="1289" r:id="rId13"/>
    <p:sldId id="1298" r:id="rId14"/>
    <p:sldId id="1023" r:id="rId15"/>
    <p:sldId id="764" r:id="rId16"/>
    <p:sldId id="1360" r:id="rId17"/>
    <p:sldId id="1336" r:id="rId18"/>
    <p:sldId id="1277" r:id="rId19"/>
    <p:sldId id="347" r:id="rId20"/>
    <p:sldId id="1028" r:id="rId21"/>
    <p:sldId id="348" r:id="rId22"/>
    <p:sldId id="349" r:id="rId23"/>
    <p:sldId id="1374" r:id="rId24"/>
    <p:sldId id="1376" r:id="rId25"/>
    <p:sldId id="766" r:id="rId26"/>
    <p:sldId id="1382" r:id="rId27"/>
    <p:sldId id="275" r:id="rId28"/>
    <p:sldId id="276" r:id="rId29"/>
    <p:sldId id="277" r:id="rId30"/>
    <p:sldId id="744" r:id="rId31"/>
    <p:sldId id="1302" r:id="rId32"/>
    <p:sldId id="1304" r:id="rId33"/>
    <p:sldId id="1303" r:id="rId34"/>
    <p:sldId id="1383" r:id="rId35"/>
    <p:sldId id="1305" r:id="rId36"/>
    <p:sldId id="1292" r:id="rId37"/>
    <p:sldId id="1293" r:id="rId38"/>
    <p:sldId id="1294" r:id="rId39"/>
    <p:sldId id="699" r:id="rId4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F3F3F3"/>
    <a:srgbClr val="9933FF"/>
    <a:srgbClr val="9900FF"/>
    <a:srgbClr val="6600CC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5097" autoAdjust="0"/>
  </p:normalViewPr>
  <p:slideViewPr>
    <p:cSldViewPr>
      <p:cViewPr varScale="1">
        <p:scale>
          <a:sx n="81" d="100"/>
          <a:sy n="81" d="100"/>
        </p:scale>
        <p:origin x="110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0D3C0B1-3563-8455-BC8E-FA5AA8E21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FBD50B3E-D37D-5A1C-D89B-F709C69C7DE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475ABB1-367B-48AA-81EB-5548F64C844F}" type="datetimeFigureOut">
              <a:rPr lang="es-ES"/>
              <a:pPr>
                <a:defRPr/>
              </a:pPr>
              <a:t>31/12/2023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06F117C-B833-BC55-BE73-60B3CC3B6C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08707ACD-6471-1993-013A-D723F1976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98F56C9-4BA1-434F-EF93-6F51499811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143C6E85-3CD4-45D8-1CE9-E9AD8D997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94A301-ED22-4669-90FF-E676C3C5A6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>
            <a:extLst>
              <a:ext uri="{FF2B5EF4-FFF2-40B4-BE49-F238E27FC236}">
                <a16:creationId xmlns:a16="http://schemas.microsoft.com/office/drawing/2014/main" id="{6EC37379-0ADB-C02D-D0A3-A4693841C6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Marcador de notas 2">
            <a:extLst>
              <a:ext uri="{FF2B5EF4-FFF2-40B4-BE49-F238E27FC236}">
                <a16:creationId xmlns:a16="http://schemas.microsoft.com/office/drawing/2014/main" id="{D3312651-AE89-2B40-5956-6C19AE33CA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1268" name="Marcador de número de diapositiva 3">
            <a:extLst>
              <a:ext uri="{FF2B5EF4-FFF2-40B4-BE49-F238E27FC236}">
                <a16:creationId xmlns:a16="http://schemas.microsoft.com/office/drawing/2014/main" id="{2F2A8FAF-0B2D-F39E-2254-DB4C06987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CC2D1D-1653-4FFE-A001-B9F8C880ABB8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207FFDB3-8C78-4592-7C63-28562CF18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69F1B896-B6BD-8EB4-C241-F5A26B89C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DD5F6226-EA75-8487-B6AE-A04C219FE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E6C34-E175-4F82-944A-6B1431113623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imagen de diapositiva 1">
            <a:extLst>
              <a:ext uri="{FF2B5EF4-FFF2-40B4-BE49-F238E27FC236}">
                <a16:creationId xmlns:a16="http://schemas.microsoft.com/office/drawing/2014/main" id="{2105F8F1-A2C6-CBC2-9A58-A63B61A77C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Marcador de notas 2">
            <a:extLst>
              <a:ext uri="{FF2B5EF4-FFF2-40B4-BE49-F238E27FC236}">
                <a16:creationId xmlns:a16="http://schemas.microsoft.com/office/drawing/2014/main" id="{A760D34C-59BB-385F-8461-885197B29C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3556" name="Marcador de número de diapositiva 3">
            <a:extLst>
              <a:ext uri="{FF2B5EF4-FFF2-40B4-BE49-F238E27FC236}">
                <a16:creationId xmlns:a16="http://schemas.microsoft.com/office/drawing/2014/main" id="{EAB81576-FF93-8749-7F17-5E137D134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A970BA-49ED-4111-AC34-D6AF060B4013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>
            <a:extLst>
              <a:ext uri="{FF2B5EF4-FFF2-40B4-BE49-F238E27FC236}">
                <a16:creationId xmlns:a16="http://schemas.microsoft.com/office/drawing/2014/main" id="{3F03418A-EFA5-4DF3-9FF5-5C3261B7B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>
            <a:extLst>
              <a:ext uri="{FF2B5EF4-FFF2-40B4-BE49-F238E27FC236}">
                <a16:creationId xmlns:a16="http://schemas.microsoft.com/office/drawing/2014/main" id="{B0B86963-D11F-6436-0708-9D3A1B9DC0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4580" name="3 Marcador de número de diapositiva">
            <a:extLst>
              <a:ext uri="{FF2B5EF4-FFF2-40B4-BE49-F238E27FC236}">
                <a16:creationId xmlns:a16="http://schemas.microsoft.com/office/drawing/2014/main" id="{E258B9C4-E4D7-4077-82D0-E966A00E3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CBA2F0-A77A-47AE-A328-943E99AD2EBF}" type="slidenum">
              <a:rPr lang="es-ES" altLang="es-ES" smtClean="0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>
            <a:extLst>
              <a:ext uri="{FF2B5EF4-FFF2-40B4-BE49-F238E27FC236}">
                <a16:creationId xmlns:a16="http://schemas.microsoft.com/office/drawing/2014/main" id="{92D80497-36C4-B00C-45AD-2D94AD90A0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arcador de notas 2">
            <a:extLst>
              <a:ext uri="{FF2B5EF4-FFF2-40B4-BE49-F238E27FC236}">
                <a16:creationId xmlns:a16="http://schemas.microsoft.com/office/drawing/2014/main" id="{32D02149-554E-401E-A0BF-A32BAC9984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1204" name="Marcador de número de diapositiva 3">
            <a:extLst>
              <a:ext uri="{FF2B5EF4-FFF2-40B4-BE49-F238E27FC236}">
                <a16:creationId xmlns:a16="http://schemas.microsoft.com/office/drawing/2014/main" id="{1E381F2A-96B5-0EE2-5F6B-744A5F49D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1E99EF8-2AE7-46D2-8450-4CF1922A18E6}" type="slidenum">
              <a:rPr lang="es-ES" altLang="es-ES" smtClean="0"/>
              <a:pPr/>
              <a:t>39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Xmas - 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C0000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3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95135CE-A657-52EA-C110-7D4D669D4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E7E2FEC-8A2A-3888-ADB3-212F89E5DA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923F8-C116-47FC-9C1A-928CFBBB11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2829991-0A24-55CA-36E0-0900158EAF3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9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C0000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C00000"/>
                </a:solidFill>
                <a:latin typeface="+mj-lt"/>
              </a:defRPr>
            </a:lvl1pPr>
            <a:lvl2pPr>
              <a:defRPr i="0">
                <a:solidFill>
                  <a:srgbClr val="C00000"/>
                </a:solidFill>
                <a:latin typeface="+mj-lt"/>
              </a:defRPr>
            </a:lvl2pPr>
            <a:lvl3pPr>
              <a:defRPr i="0">
                <a:solidFill>
                  <a:srgbClr val="C00000"/>
                </a:solidFill>
                <a:latin typeface="+mj-lt"/>
              </a:defRPr>
            </a:lvl3pPr>
            <a:lvl4pPr>
              <a:defRPr i="0">
                <a:solidFill>
                  <a:srgbClr val="C00000"/>
                </a:solidFill>
                <a:latin typeface="+mj-lt"/>
              </a:defRPr>
            </a:lvl4pPr>
            <a:lvl5pPr>
              <a:defRPr i="0">
                <a:solidFill>
                  <a:srgbClr val="C0000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2810877C-CB2C-AFE4-8AFF-B8B96858D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66875466-D26E-45DE-AAFD-3B34882473C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accent5">
                    <a:lumMod val="75000"/>
                  </a:schemeClr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chemeClr val="accent5">
                    <a:lumMod val="75000"/>
                  </a:schemeClr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1pPr>
            <a:lvl2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2pPr>
            <a:lvl3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3pPr>
            <a:lvl4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4pPr>
            <a:lvl5pPr>
              <a:defRPr i="0">
                <a:solidFill>
                  <a:schemeClr val="accent5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F4A0F62A-C257-3684-61A3-BF53C95823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442830E8-A91E-467D-ABFA-858D661A3B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0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mas - 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4168" y="4581128"/>
            <a:ext cx="2872408" cy="2112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rgbClr val="7030A0"/>
                </a:solidFill>
                <a:effectLst/>
                <a:latin typeface="Ballpark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/>
              <a:t>Haga clic para modificar el estilo de subtítulo del patrón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5760640" cy="1470025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Xmas - Pag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>
            <a:lvl1pPr algn="r">
              <a:defRPr>
                <a:solidFill>
                  <a:srgbClr val="7030A0"/>
                </a:solidFill>
                <a:latin typeface="Ballpar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8" cy="3989040"/>
          </a:xfrm>
        </p:spPr>
        <p:txBody>
          <a:bodyPr/>
          <a:lstStyle>
            <a:lvl1pPr>
              <a:defRPr i="0">
                <a:solidFill>
                  <a:srgbClr val="7030A0"/>
                </a:solidFill>
                <a:latin typeface="+mj-lt"/>
              </a:defRPr>
            </a:lvl1pPr>
            <a:lvl2pPr>
              <a:defRPr i="0">
                <a:solidFill>
                  <a:srgbClr val="7030A0"/>
                </a:solidFill>
                <a:latin typeface="+mj-lt"/>
              </a:defRPr>
            </a:lvl2pPr>
            <a:lvl3pPr>
              <a:defRPr i="0">
                <a:solidFill>
                  <a:srgbClr val="7030A0"/>
                </a:solidFill>
                <a:latin typeface="+mj-lt"/>
              </a:defRPr>
            </a:lvl3pPr>
            <a:lvl4pPr>
              <a:defRPr i="0">
                <a:solidFill>
                  <a:srgbClr val="7030A0"/>
                </a:solidFill>
                <a:latin typeface="+mj-lt"/>
              </a:defRPr>
            </a:lvl4pPr>
            <a:lvl5pPr>
              <a:defRPr i="0">
                <a:solidFill>
                  <a:srgbClr val="7030A0"/>
                </a:solidFill>
                <a:latin typeface="+mj-lt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 dirty="0"/>
          </a:p>
        </p:txBody>
      </p:sp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44752D4B-5F8A-3929-6DF3-067CFDBF6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2813" y="4365625"/>
            <a:ext cx="53975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lpark" pitchFamily="2" charset="0"/>
              </a:defRPr>
            </a:lvl1pPr>
          </a:lstStyle>
          <a:p>
            <a:pPr>
              <a:defRPr/>
            </a:pPr>
            <a:fld id="{7F2FC6CC-628C-490F-BCE2-B8788675CF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78CD5D-7762-E965-1A15-0674AA56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5B302-A948-4D5A-B203-F82BCC9914DB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7891A09-578E-7194-75CD-807B3DB6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B2392D17-67C7-1D48-FEA3-CB81F5C5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BE55-3437-4F0C-B470-B3CFD48800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7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F865E6-3E68-B5CE-B9F8-743F7231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060278-CBBF-A683-0066-ECCD4B8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F766A6-B877-AFFA-B2B5-7A3BD2EE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F68-37F3-4839-9E4D-7BAE0FFA28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1020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FACD99C-3492-49FE-E9A4-48FAE6DF6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B7CB011-3F42-F469-8AED-26BB2DE063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DBC1F-A7EA-459A-BCCB-857A711DA5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107669A2-47A3-00E8-9D54-7BD82C608B5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38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9BD7AFA-175B-F06A-D9FC-94F1BF152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1F2C9501-27EC-8FA1-39D8-28D23FCC7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  <a:endParaRPr lang="fr-FR" alt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FEC41-D66F-1F61-58DF-E2C4ADD90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21E12-7B91-460B-BE95-06974CF69572}" type="datetimeFigureOut">
              <a:rPr lang="en-US"/>
              <a:pPr>
                <a:defRPr/>
              </a:pPr>
              <a:t>12/31/2023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5DFE6-2040-F4E5-9881-A37F2D3C8D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226860-61BC-7A90-D531-7426CDE0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081CF-739C-47A9-BE09-6B8FB9B662B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7" r:id="rId1"/>
    <p:sldLayoutId id="2147488458" r:id="rId2"/>
    <p:sldLayoutId id="2147488459" r:id="rId3"/>
    <p:sldLayoutId id="2147488460" r:id="rId4"/>
    <p:sldLayoutId id="2147488461" r:id="rId5"/>
    <p:sldLayoutId id="2147488462" r:id="rId6"/>
    <p:sldLayoutId id="2147488456" r:id="rId7"/>
    <p:sldLayoutId id="2147488463" r:id="rId8"/>
    <p:sldLayoutId id="2147488464" r:id="rId9"/>
    <p:sldLayoutId id="214748846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F79FB-3CB0-1B62-B907-C26E0EC59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3504567" y="260648"/>
            <a:ext cx="5387913" cy="379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8AE9D8BB-CC1D-7C07-39A9-619B1815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rgbClr val="CC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AF314EA5-ABA6-4B81-58B4-ED5DDC2F3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038" y="260350"/>
            <a:ext cx="5259387" cy="730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D7662C-82D2-5D71-02D6-8ACC33F368D3}"/>
              </a:ext>
            </a:extLst>
          </p:cNvPr>
          <p:cNvSpPr txBox="1"/>
          <p:nvPr/>
        </p:nvSpPr>
        <p:spPr>
          <a:xfrm rot="20291427">
            <a:off x="1166535" y="554008"/>
            <a:ext cx="3696651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¡BIENVENIDOS!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B64AE2-FB44-B373-79FC-C6332364174A}"/>
              </a:ext>
            </a:extLst>
          </p:cNvPr>
          <p:cNvSpPr txBox="1"/>
          <p:nvPr/>
        </p:nvSpPr>
        <p:spPr>
          <a:xfrm>
            <a:off x="2771800" y="4413583"/>
            <a:ext cx="5256584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¡FELIZ NAVIDAD! </a:t>
            </a:r>
          </a:p>
        </p:txBody>
      </p:sp>
      <p:pic>
        <p:nvPicPr>
          <p:cNvPr id="10249" name="Picture 6" descr="GIF animado (82037) Lumiere">
            <a:extLst>
              <a:ext uri="{FF2B5EF4-FFF2-40B4-BE49-F238E27FC236}">
                <a16:creationId xmlns:a16="http://schemas.microsoft.com/office/drawing/2014/main" id="{80857ECB-AE65-C94F-A1B3-B15A655EA1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4975"/>
            <a:ext cx="18018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96298834-585C-F361-4E62-1943B018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E9A27297-F14C-EAA5-B7A1-953569EB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76D46CA-8FFC-333E-55B9-9EF404C2F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3438" y="-100013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825B33-4EE5-CFF2-0677-6A34392B7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3350" y="665163"/>
            <a:ext cx="3889375" cy="4851400"/>
          </a:xfrm>
        </p:spPr>
        <p:txBody>
          <a:bodyPr>
            <a:normAutofit fontScale="92500" lnSpcReduction="10000"/>
          </a:bodyPr>
          <a:lstStyle/>
          <a:p>
            <a:pPr marL="0" indent="185738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Dios, Padre Todopoderoso, creador del cielo y de la tierra.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Jesucristo, su único Hijo, Nuestro Señor, que fue concebido por obra y gracia del Espíritu Santo, nació de Santa María Virgen;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padeció bajo el poder de Poncio Pilato, fue crucificado, muerto y sepultado,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descendió a los infiernos, al tercer día resucitó de entre   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      los muertos,</a:t>
            </a:r>
          </a:p>
        </p:txBody>
      </p:sp>
      <p:pic>
        <p:nvPicPr>
          <p:cNvPr id="23556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94783D68-E252-648F-DF73-8ADC05D34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95850"/>
            <a:ext cx="223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B934A03B-F57C-654F-BDD6-4CBECCD55A70}"/>
              </a:ext>
            </a:extLst>
          </p:cNvPr>
          <p:cNvSpPr txBox="1">
            <a:spLocks/>
          </p:cNvSpPr>
          <p:nvPr/>
        </p:nvSpPr>
        <p:spPr bwMode="auto">
          <a:xfrm>
            <a:off x="5435600" y="657225"/>
            <a:ext cx="3457575" cy="50688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  <a:p>
            <a:pPr marL="0" indent="0" algn="just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marL="0" indent="185738" algn="just" eaLnBrk="1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dirty="0">
                <a:latin typeface="Comic Sans MS" panose="030F0702030302020204" pitchFamily="66" charset="0"/>
              </a:rPr>
              <a:t>Creo en el Espíritu Santo, la santa Iglesia católica, la comunión de los santos, el perdón de los pecados, la resurrección de la carne y la vida eterna.</a:t>
            </a:r>
          </a:p>
          <a:p>
            <a:pPr marL="182563" indent="-182563" algn="ctr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2000" b="1" dirty="0">
                <a:latin typeface="Comic Sans MS" panose="030F0702030302020204" pitchFamily="66" charset="0"/>
              </a:rPr>
              <a:t>Amén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CCDD0ED-DE53-2D68-A628-9FAD4DF7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69D70D9D-B068-51AA-7B24-C7CFEC12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E07A9872-412D-F044-9AAF-CDBB934EB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58" y="5981787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A92A2827-BE39-5183-F61B-45D320586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9650" y="3716338"/>
            <a:ext cx="8170863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u="sng" dirty="0"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latin typeface="Comic Sans MS" panose="030F0702030302020204" pitchFamily="66" charset="0"/>
              </a:rPr>
              <a:t>			</a:t>
            </a:r>
            <a:r>
              <a:rPr 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486C69-368A-5DEF-A6FD-6F5960B7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76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5" descr="telefono-imagen-animada-0009">
            <a:extLst>
              <a:ext uri="{FF2B5EF4-FFF2-40B4-BE49-F238E27FC236}">
                <a16:creationId xmlns:a16="http://schemas.microsoft.com/office/drawing/2014/main" id="{222723AC-A8DA-89B5-2C35-95F7E0502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050" y="4292600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25D7E454-B6FF-AA77-86EA-C86A1B125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60026498-C98E-1AD4-21E0-7605E169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5 Rectángulo">
            <a:extLst>
              <a:ext uri="{FF2B5EF4-FFF2-40B4-BE49-F238E27FC236}">
                <a16:creationId xmlns:a16="http://schemas.microsoft.com/office/drawing/2014/main" id="{D528DD8F-6E40-BD67-0E47-880B94DB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402" y="123825"/>
            <a:ext cx="3810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ES DE MARÍA</a:t>
            </a:r>
          </a:p>
        </p:txBody>
      </p:sp>
      <p:sp>
        <p:nvSpPr>
          <p:cNvPr id="26627" name="Rectángulo 4">
            <a:extLst>
              <a:ext uri="{FF2B5EF4-FFF2-40B4-BE49-F238E27FC236}">
                <a16:creationId xmlns:a16="http://schemas.microsoft.com/office/drawing/2014/main" id="{526C38C1-56F4-D421-7A62-8B227E1A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908050"/>
            <a:ext cx="7569200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Esta es una noche especial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se respira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a este Niño yo quiero besar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¿Puedo, María?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err="1">
                <a:latin typeface="Comic Sans MS" panose="030F0702030302020204" pitchFamily="66" charset="0"/>
              </a:rPr>
              <a:t>Yoooo</a:t>
            </a:r>
            <a:r>
              <a:rPr lang="es-ES" altLang="es-ES" dirty="0">
                <a:latin typeface="Comic Sans MS" panose="030F0702030302020204" pitchFamily="66" charset="0"/>
              </a:rPr>
              <a:t> le quiero besar, le quiero cantar,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¡Darle todo mi amor!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Todo yo te quiero regalar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¡Toma mi corazón!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26628" name="CuadroTexto 6">
            <a:extLst>
              <a:ext uri="{FF2B5EF4-FFF2-40B4-BE49-F238E27FC236}">
                <a16:creationId xmlns:a16="http://schemas.microsoft.com/office/drawing/2014/main" id="{5202C93C-B820-4475-3D86-F6CDE6F0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6629" name="Picture 6" descr="nino-jesus-fano - Concatedral Santa María La Mayor">
            <a:extLst>
              <a:ext uri="{FF2B5EF4-FFF2-40B4-BE49-F238E27FC236}">
                <a16:creationId xmlns:a16="http://schemas.microsoft.com/office/drawing/2014/main" id="{A7ACA0E4-A2AD-3524-EF61-3DD0D2239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735013"/>
            <a:ext cx="1577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corazones">
            <a:extLst>
              <a:ext uri="{FF2B5EF4-FFF2-40B4-BE49-F238E27FC236}">
                <a16:creationId xmlns:a16="http://schemas.microsoft.com/office/drawing/2014/main" id="{482837CF-4374-DBAE-82FA-913B26058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043113"/>
            <a:ext cx="469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03CCC9BD-47BD-82C5-A4C2-25934C7B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C9601277-B031-5992-38D0-F1768188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>
            <a:extLst>
              <a:ext uri="{FF2B5EF4-FFF2-40B4-BE49-F238E27FC236}">
                <a16:creationId xmlns:a16="http://schemas.microsoft.com/office/drawing/2014/main" id="{4E91C71D-8609-3E98-DD50-89B6BBEA1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76250"/>
            <a:ext cx="681196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Desde hoy ya mi vida cambió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tengo a alguien que me guía,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un niñito en un pobre portal.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Nunca pensé que podría llorar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tan intenso de alegría,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Navidad es un mundo mejor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todos los días.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Ha nacido el Hijo de Dios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Es de María.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Ohh…es de María.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D3767237-2164-ECF3-583B-D24C6FB1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/2</a:t>
            </a:r>
          </a:p>
        </p:txBody>
      </p:sp>
      <p:pic>
        <p:nvPicPr>
          <p:cNvPr id="27652" name="Picture 2" descr="nino-jesus-fano - Concatedral Santa María La Mayor">
            <a:extLst>
              <a:ext uri="{FF2B5EF4-FFF2-40B4-BE49-F238E27FC236}">
                <a16:creationId xmlns:a16="http://schemas.microsoft.com/office/drawing/2014/main" id="{B87B6BB9-A375-3955-AD26-2FBDFCBF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126841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corazones">
            <a:extLst>
              <a:ext uri="{FF2B5EF4-FFF2-40B4-BE49-F238E27FC236}">
                <a16:creationId xmlns:a16="http://schemas.microsoft.com/office/drawing/2014/main" id="{39824DE3-192A-9BA7-3AF4-E459FA1094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2781300"/>
            <a:ext cx="520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B2738A9-47D9-6F04-0158-A7B077AC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2A2C7F42-5DF8-A902-25CB-C914A29A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6A323ED4-4C1F-1133-E00B-96712DD73E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33463" y="446088"/>
            <a:ext cx="7931150" cy="54308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chemeClr val="tx1"/>
                </a:solidFill>
                <a:latin typeface="Comic Sans MS" panose="030F0702030302020204" pitchFamily="66" charset="0"/>
              </a:rPr>
              <a:t>       </a:t>
            </a:r>
            <a:r>
              <a:rPr lang="es-ES" altLang="es-ES" sz="2400" i="1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000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36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36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3600" b="1">
                <a:solidFill>
                  <a:srgbClr val="CC0000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B94DF7C-1200-1365-681D-59650F32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65231EC-3E41-B57B-79AC-8608EFA4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2037B37E-1297-38DF-8DD3-8E4DC8C2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0" y="549275"/>
            <a:ext cx="8640763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b="1" dirty="0">
                <a:solidFill>
                  <a:srgbClr val="CC0000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29699" name="3 CuadroTexto">
            <a:extLst>
              <a:ext uri="{FF2B5EF4-FFF2-40B4-BE49-F238E27FC236}">
                <a16:creationId xmlns:a16="http://schemas.microsoft.com/office/drawing/2014/main" id="{719B818C-029F-43EF-E6BA-5E2AC8CA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5950" y="188913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b="1" u="sng"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DAF7BAAA-F95B-89E2-2CF1-0DC8682A5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75406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E9F1D7C-0818-5C8E-BCDB-97AC9236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C7FA5E1C-6F79-48EE-C7E8-C923A7E2E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30006D3F-FF07-5BF0-9645-68A574DAC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75856" y="3290887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uadroTexto 1">
            <a:extLst>
              <a:ext uri="{FF2B5EF4-FFF2-40B4-BE49-F238E27FC236}">
                <a16:creationId xmlns:a16="http://schemas.microsoft.com/office/drawing/2014/main" id="{48638ACA-9226-6FA5-02D7-DBD00D5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052736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2532" name="3 CuadroTexto">
            <a:extLst>
              <a:ext uri="{FF2B5EF4-FFF2-40B4-BE49-F238E27FC236}">
                <a16:creationId xmlns:a16="http://schemas.microsoft.com/office/drawing/2014/main" id="{82D73976-35EF-27A5-C328-D58541A1C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cap="small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6 CuadroTexto">
            <a:extLst>
              <a:ext uri="{FF2B5EF4-FFF2-40B4-BE49-F238E27FC236}">
                <a16:creationId xmlns:a16="http://schemas.microsoft.com/office/drawing/2014/main" id="{5960782B-2C92-4CFC-028C-0CC069D8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AA16DC7E-025F-6EF6-FE7E-C5900BA48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D6BD0D9F-846C-0EE7-45A3-BFE69D7D4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1745137-8821-3AC0-BC89-641E136A1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563888" y="4077072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E6F3B5EB-FC2F-7C4B-8504-B7CCF4C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14896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400" dirty="0" err="1">
                <a:latin typeface="Comic Sans MS" panose="030F0702030302020204" pitchFamily="66" charset="0"/>
              </a:rPr>
              <a:t>hoosanna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cantar!...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3556" name="6 CuadroTexto">
            <a:extLst>
              <a:ext uri="{FF2B5EF4-FFF2-40B4-BE49-F238E27FC236}">
                <a16:creationId xmlns:a16="http://schemas.microsoft.com/office/drawing/2014/main" id="{D1D6E13F-6C03-33AB-F718-7BDC4731F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097497CD-0D7F-5371-7116-554F3C8BA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A66EA997-3E3B-04D1-D411-4DD65B72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>
            <a:extLst>
              <a:ext uri="{FF2B5EF4-FFF2-40B4-BE49-F238E27FC236}">
                <a16:creationId xmlns:a16="http://schemas.microsoft.com/office/drawing/2014/main" id="{B11EF1F3-F0A2-7FBB-4384-C66282FD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 sz="4000"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1747" name="5 CuadroTexto">
            <a:extLst>
              <a:ext uri="{FF2B5EF4-FFF2-40B4-BE49-F238E27FC236}">
                <a16:creationId xmlns:a16="http://schemas.microsoft.com/office/drawing/2014/main" id="{D9D17DC3-106F-E1B6-50D7-212D97B0B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CONSAGRACIÓN</a:t>
            </a:r>
            <a:endParaRPr lang="es-ES" altLang="es-ES" sz="4000" b="1" u="sng">
              <a:latin typeface="Comic Sans MS" panose="030F0702030302020204" pitchFamily="66" charset="0"/>
            </a:endParaRPr>
          </a:p>
        </p:txBody>
      </p:sp>
      <p:pic>
        <p:nvPicPr>
          <p:cNvPr id="31748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403D282-D426-1100-C2D3-B471271F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304925"/>
            <a:ext cx="3829050" cy="34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74DBD68A-296F-28C1-DD55-5BAE93FB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7E5DD0CD-E7E6-52FD-E4C5-026F86432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68A04E34-94CC-0C08-2B1F-A26192DD80D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7013" y="6921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AE6C737-F3F7-7DED-CB27-8839439C0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E7BE3E03-05F3-46E8-897E-E28205BEC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7 Marcador de contenido">
            <a:extLst>
              <a:ext uri="{FF2B5EF4-FFF2-40B4-BE49-F238E27FC236}">
                <a16:creationId xmlns:a16="http://schemas.microsoft.com/office/drawing/2014/main" id="{4BAAE2D7-23AB-63ED-4457-9CA93B09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836613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Somos ciudadanos de un mundo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que necesita el vuelo de una paloma,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que necesita corazones abiertos,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están sedientos de un agua nueva.</a:t>
            </a:r>
          </a:p>
          <a:p>
            <a:pPr eaLnBrk="1" hangingPunct="1"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Por eso estamos aquí; 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conmigo puedes contar.(laralara)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dejaré mi equipaje a un lado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para tener bien abiertas las manos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el corazón lleno de sol.	</a:t>
            </a:r>
          </a:p>
          <a:p>
            <a:pPr eaLnBrk="1" hangingPunct="1"/>
            <a:endParaRPr lang="es-ES" altLang="es-ES" sz="4000" b="1">
              <a:solidFill>
                <a:srgbClr val="FFFFFF"/>
              </a:solidFill>
            </a:endParaRPr>
          </a:p>
        </p:txBody>
      </p:sp>
      <p:sp>
        <p:nvSpPr>
          <p:cNvPr id="14339" name="CuadroTexto 8">
            <a:extLst>
              <a:ext uri="{FF2B5EF4-FFF2-40B4-BE49-F238E27FC236}">
                <a16:creationId xmlns:a16="http://schemas.microsoft.com/office/drawing/2014/main" id="{8F87913B-521A-0D9E-348E-04332757F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55563"/>
            <a:ext cx="60245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CONMIGO PUEDES CONTAR</a:t>
            </a:r>
          </a:p>
        </p:txBody>
      </p:sp>
      <p:sp>
        <p:nvSpPr>
          <p:cNvPr id="14340" name="CuadroTexto 6">
            <a:extLst>
              <a:ext uri="{FF2B5EF4-FFF2-40B4-BE49-F238E27FC236}">
                <a16:creationId xmlns:a16="http://schemas.microsoft.com/office/drawing/2014/main" id="{6DEBA649-6F0A-AC63-46A3-954F0896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4341" name="Picture 7" descr="paloma-imagen-animada-0023">
            <a:extLst>
              <a:ext uri="{FF2B5EF4-FFF2-40B4-BE49-F238E27FC236}">
                <a16:creationId xmlns:a16="http://schemas.microsoft.com/office/drawing/2014/main" id="{6D1790BE-4B4D-9BC3-1AC6-E5295AB0A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284413"/>
            <a:ext cx="2095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6F0671F8-447E-B7F3-A943-7A99BAD8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90F3D7F-78EC-B95E-4E52-3870861F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3734540D-EC83-F52B-2CFA-3FD646E7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92EFC1B3-64A6-1429-908D-62BA813B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3 CuadroTexto">
            <a:extLst>
              <a:ext uri="{FF2B5EF4-FFF2-40B4-BE49-F238E27FC236}">
                <a16:creationId xmlns:a16="http://schemas.microsoft.com/office/drawing/2014/main" id="{D94DDC08-79CB-1733-8A2B-B342804E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490538"/>
            <a:ext cx="4532313" cy="560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en la            como en el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6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00BA19F4-D8CD-B34C-B993-25F7F838DD59}"/>
              </a:ext>
            </a:extLst>
          </p:cNvPr>
          <p:cNvSpPr/>
          <p:nvPr/>
        </p:nvSpPr>
        <p:spPr>
          <a:xfrm>
            <a:off x="1599889" y="441538"/>
            <a:ext cx="1963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Nuestro</a:t>
            </a:r>
          </a:p>
        </p:txBody>
      </p:sp>
      <p:pic>
        <p:nvPicPr>
          <p:cNvPr id="33798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BDC804D-965B-24CA-6CB8-C54DA915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09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D91475B-8C77-78CE-A773-82FCCE2F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CD55F11-B756-5468-F20F-D713CA2F9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2038" y="1844675"/>
            <a:ext cx="2430462" cy="216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1" name="Picture 8" descr="http://www.waece.org/sabemos/imagenescomidas/ima_pan.gif">
            <a:extLst>
              <a:ext uri="{FF2B5EF4-FFF2-40B4-BE49-F238E27FC236}">
                <a16:creationId xmlns:a16="http://schemas.microsoft.com/office/drawing/2014/main" id="{545F96DA-6131-F656-C32E-3898A71C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27654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DD98037-137A-D7D0-5AC8-6F270C36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0CF0CB99-A8C0-F948-1F20-FD6C74BF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85EF52B-8C29-D054-8928-E345784CB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125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A29BC3BA-27C6-CD41-D8C1-E0B211874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2BA04D98-991F-9780-57BE-6BDCF169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E1E6A78-7B7B-915B-5864-0C86E25D3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7813" y="88582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4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latin typeface="Comic Sans MS" panose="030F0702030302020204" pitchFamily="66" charset="0"/>
              </a:rPr>
              <a:t>…Daos fraternalmente la paz </a:t>
            </a:r>
            <a:endParaRPr lang="es-ES" b="1" dirty="0"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843" name="3 CuadroTexto">
            <a:extLst>
              <a:ext uri="{FF2B5EF4-FFF2-40B4-BE49-F238E27FC236}">
                <a16:creationId xmlns:a16="http://schemas.microsoft.com/office/drawing/2014/main" id="{8DFCA878-EC08-DA22-ACE3-6AEEA707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19063"/>
            <a:ext cx="50911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3600" b="1" u="sng"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5844" name="Imagen 4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14B33424-672A-432F-D8EF-020A86D3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25" y="3716338"/>
            <a:ext cx="26924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27C338C-4BED-E303-471F-D7D2136C5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E7862697-AA67-8D33-DC00-BE7BB6620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69476"/>
            <a:ext cx="84961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2800" b="1" cap="small" dirty="0">
                <a:solidFill>
                  <a:srgbClr val="CC0000"/>
                </a:solidFill>
                <a:latin typeface="Comic Sans MS" panose="030F0702030302020204" pitchFamily="66" charset="0"/>
              </a:rPr>
              <a:t>ARA EL QUE NUNCA LA DIO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847448"/>
            <a:ext cx="4104456" cy="390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2357"/>
            <a:ext cx="3858153" cy="266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AA82BC44-4C16-924B-E9B6-6AE0B33A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 animados estrellas">
            <a:extLst>
              <a:ext uri="{FF2B5EF4-FFF2-40B4-BE49-F238E27FC236}">
                <a16:creationId xmlns:a16="http://schemas.microsoft.com/office/drawing/2014/main" id="{705D7EEE-1868-80D9-F7EC-ED7A01A3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476672"/>
            <a:ext cx="7992888" cy="4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  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		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88" y="2474404"/>
            <a:ext cx="3373212" cy="190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3183F13-B999-CC09-A502-1B59A4D5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 animados estrellas">
            <a:extLst>
              <a:ext uri="{FF2B5EF4-FFF2-40B4-BE49-F238E27FC236}">
                <a16:creationId xmlns:a16="http://schemas.microsoft.com/office/drawing/2014/main" id="{8D6613D5-4EFD-CAD2-BCCF-B4F37DDB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uadroTexto 5">
            <a:extLst>
              <a:ext uri="{FF2B5EF4-FFF2-40B4-BE49-F238E27FC236}">
                <a16:creationId xmlns:a16="http://schemas.microsoft.com/office/drawing/2014/main" id="{79AFD01D-0448-0A55-3EDE-659DDF5A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altLang="es-ES">
                <a:solidFill>
                  <a:srgbClr val="CC0000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altLang="es-ES" sz="1800">
              <a:latin typeface="Arial" panose="020B0604020202020204" pitchFamily="34" charset="0"/>
            </a:endParaRP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E69F9B8-5AB4-DA67-88DA-4C84CF40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7550F70-9485-4569-994B-AFED8996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8">
            <a:extLst>
              <a:ext uri="{FF2B5EF4-FFF2-40B4-BE49-F238E27FC236}">
                <a16:creationId xmlns:a16="http://schemas.microsoft.com/office/drawing/2014/main" id="{D3901B6E-EAD3-7F76-E891-CB27F8A8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92088"/>
            <a:ext cx="7380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SOLEMNIDAD DE SANTA MARÍA, MADRE DE DIOS.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CuadroTexto 8">
            <a:extLst>
              <a:ext uri="{FF2B5EF4-FFF2-40B4-BE49-F238E27FC236}">
                <a16:creationId xmlns:a16="http://schemas.microsoft.com/office/drawing/2014/main" id="{B3AE2549-968B-E3ED-D4DC-31E6AB6C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916832"/>
            <a:ext cx="26638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JORNADA MUNDIAL POR LA PAZ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2E3936E-4378-BEDD-D9E1-A5B4E44C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A61DE90-9CB2-25F8-7D80-EB370EF8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rnada Mundial de la Paz 2024: Publicación del Mensaje del Papa Francisco  - Dicasterio para el Servicio del Desarrollo Humano Integral">
            <a:extLst>
              <a:ext uri="{FF2B5EF4-FFF2-40B4-BE49-F238E27FC236}">
                <a16:creationId xmlns:a16="http://schemas.microsoft.com/office/drawing/2014/main" id="{F5E556BC-69F5-92F7-8631-87170764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3752451" cy="37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1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ángulo 4">
            <a:extLst>
              <a:ext uri="{FF2B5EF4-FFF2-40B4-BE49-F238E27FC236}">
                <a16:creationId xmlns:a16="http://schemas.microsoft.com/office/drawing/2014/main" id="{4D8C5024-89BC-E842-86BA-9C368D19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620713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Marinero ¿a dónde vas?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 tus redes y reza,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mira la estrella pasar.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haz  en tu barca un altar.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Marinero, marinero, 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 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39939" name="CuadroTexto 6">
            <a:extLst>
              <a:ext uri="{FF2B5EF4-FFF2-40B4-BE49-F238E27FC236}">
                <a16:creationId xmlns:a16="http://schemas.microsoft.com/office/drawing/2014/main" id="{A9A57B96-321C-0C72-1EA8-A04760E52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39940" name="CuadroTexto 7">
            <a:extLst>
              <a:ext uri="{FF2B5EF4-FFF2-40B4-BE49-F238E27FC236}">
                <a16:creationId xmlns:a16="http://schemas.microsoft.com/office/drawing/2014/main" id="{9F93B8A5-728F-6AD8-4DF1-4ACB3E6C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4450"/>
            <a:ext cx="5145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CANCIÓN DE NAVIDAD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CuadroTexto 6">
            <a:extLst>
              <a:ext uri="{FF2B5EF4-FFF2-40B4-BE49-F238E27FC236}">
                <a16:creationId xmlns:a16="http://schemas.microsoft.com/office/drawing/2014/main" id="{BFEE2400-B05E-C986-4BD6-7B46D026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9942" name="Picture 8" descr="velas">
            <a:extLst>
              <a:ext uri="{FF2B5EF4-FFF2-40B4-BE49-F238E27FC236}">
                <a16:creationId xmlns:a16="http://schemas.microsoft.com/office/drawing/2014/main" id="{EC93F223-159B-FDB1-D6D6-8DC8EFC7FD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33488"/>
            <a:ext cx="27590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A95F4E0-57C4-4B33-6053-D1F815E8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6F135430-667E-9950-8CAD-7DCEDDBAF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4">
            <a:extLst>
              <a:ext uri="{FF2B5EF4-FFF2-40B4-BE49-F238E27FC236}">
                <a16:creationId xmlns:a16="http://schemas.microsoft.com/office/drawing/2014/main" id="{25D88FC3-7F25-9067-C0BF-637866554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36512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Noches blancas de hospital,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dejad el llanto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el Niño está por llegar.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Caminante sin hogar,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ven a mi casa esta noche,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que mañana ¡Dios dirá!</a:t>
            </a:r>
            <a:endParaRPr lang="es-ES" altLang="es-ES" sz="20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deja tu alforja llenar,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Caminante, caminante</a:t>
            </a:r>
            <a:endParaRPr lang="es-ES" altLang="es-ES" sz="20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porque llegó Navidad.</a:t>
            </a:r>
            <a:endParaRPr lang="es-ES" altLang="es-ES" sz="2000" b="1">
              <a:latin typeface="Comic Sans MS" panose="030F0702030302020204" pitchFamily="66" charset="0"/>
            </a:endParaRPr>
          </a:p>
        </p:txBody>
      </p:sp>
      <p:sp>
        <p:nvSpPr>
          <p:cNvPr id="40963" name="CuadroTexto 6">
            <a:extLst>
              <a:ext uri="{FF2B5EF4-FFF2-40B4-BE49-F238E27FC236}">
                <a16:creationId xmlns:a16="http://schemas.microsoft.com/office/drawing/2014/main" id="{D1294C9D-465A-9586-F8F8-30D60573C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2/3</a:t>
            </a:r>
          </a:p>
        </p:txBody>
      </p:sp>
      <p:sp>
        <p:nvSpPr>
          <p:cNvPr id="40964" name="CuadroTexto 6">
            <a:extLst>
              <a:ext uri="{FF2B5EF4-FFF2-40B4-BE49-F238E27FC236}">
                <a16:creationId xmlns:a16="http://schemas.microsoft.com/office/drawing/2014/main" id="{76C748F2-5AE7-4922-1F84-DA56CE0D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0965" name="Imagen 5">
            <a:extLst>
              <a:ext uri="{FF2B5EF4-FFF2-40B4-BE49-F238E27FC236}">
                <a16:creationId xmlns:a16="http://schemas.microsoft.com/office/drawing/2014/main" id="{1326B3BA-8FFD-EF10-129A-3B354BD9C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20825"/>
            <a:ext cx="296703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Imagen 2">
            <a:extLst>
              <a:ext uri="{FF2B5EF4-FFF2-40B4-BE49-F238E27FC236}">
                <a16:creationId xmlns:a16="http://schemas.microsoft.com/office/drawing/2014/main" id="{A55AACF7-6353-F158-96EF-C1E6B3E45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895600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31A582E-5BD2-8F0C-8660-A3DD5AB0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5964215-F2D7-7C04-ED06-62B2C81CC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ángulo 4">
            <a:extLst>
              <a:ext uri="{FF2B5EF4-FFF2-40B4-BE49-F238E27FC236}">
                <a16:creationId xmlns:a16="http://schemas.microsoft.com/office/drawing/2014/main" id="{2DAF0D63-A5A8-C171-B03B-E407A8C6B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850" y="230188"/>
            <a:ext cx="514826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Ven soldado, vuelve ya,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curar tus heridas,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para prestarte la Paz.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Navidad es Navidad,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toda la tierra se alegra</a:t>
            </a: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  <a:cs typeface="Times New Roman" panose="02020603050405020304" pitchFamily="18" charset="0"/>
              </a:rPr>
              <a:t>y se entristece la mar.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Tú que escuchas mi mensaje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haz en tu casa un altar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deja el odio y ven conmigo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porque llegó Navidad.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41987" name="CuadroTexto 6">
            <a:extLst>
              <a:ext uri="{FF2B5EF4-FFF2-40B4-BE49-F238E27FC236}">
                <a16:creationId xmlns:a16="http://schemas.microsoft.com/office/drawing/2014/main" id="{3B850F56-A4A1-950F-155E-BC295B90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3/3</a:t>
            </a:r>
          </a:p>
        </p:txBody>
      </p:sp>
      <p:sp>
        <p:nvSpPr>
          <p:cNvPr id="41988" name="CuadroTexto 6">
            <a:extLst>
              <a:ext uri="{FF2B5EF4-FFF2-40B4-BE49-F238E27FC236}">
                <a16:creationId xmlns:a16="http://schemas.microsoft.com/office/drawing/2014/main" id="{937BE9F5-30FD-7293-6127-4E3879608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989" name="Picture 8" descr="velas">
            <a:extLst>
              <a:ext uri="{FF2B5EF4-FFF2-40B4-BE49-F238E27FC236}">
                <a16:creationId xmlns:a16="http://schemas.microsoft.com/office/drawing/2014/main" id="{DEA04E49-6C05-D75F-D3CE-F5EC4E70A5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600075"/>
            <a:ext cx="27590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78C426A-3D21-72D5-D1BB-8D1E3630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48B171A6-7294-1B08-F885-B0D18C50A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7 Marcador de contenido">
            <a:extLst>
              <a:ext uri="{FF2B5EF4-FFF2-40B4-BE49-F238E27FC236}">
                <a16:creationId xmlns:a16="http://schemas.microsoft.com/office/drawing/2014/main" id="{99905388-6029-CD4C-3CEB-7633A561E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76250"/>
            <a:ext cx="538321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Somos ciudadanos de un mundo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que fue creado como casa de todos,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como el hogar de una gran familia,</a:t>
            </a:r>
          </a:p>
          <a:p>
            <a:pPr eaLnBrk="1" hangingPunct="1"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donde todos vivamos en paz.</a:t>
            </a:r>
          </a:p>
          <a:p>
            <a:pPr eaLnBrk="1" hangingPunct="1"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Por eso estamos aquí; 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conmigo puedes contar.(laralara)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dejaré mi equipaje a un lado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para tener bien abiertas las manos</a:t>
            </a:r>
          </a:p>
          <a:p>
            <a:pPr eaLnBrk="1" hangingPunct="1"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y el corazón lleno de sol.	</a:t>
            </a:r>
          </a:p>
          <a:p>
            <a:pPr eaLnBrk="1" hangingPunct="1"/>
            <a:endParaRPr lang="es-ES" altLang="es-ES" sz="4000" b="1">
              <a:solidFill>
                <a:srgbClr val="FFFFFF"/>
              </a:solidFill>
            </a:endParaRPr>
          </a:p>
        </p:txBody>
      </p:sp>
      <p:sp>
        <p:nvSpPr>
          <p:cNvPr id="15363" name="CuadroTexto 6">
            <a:extLst>
              <a:ext uri="{FF2B5EF4-FFF2-40B4-BE49-F238E27FC236}">
                <a16:creationId xmlns:a16="http://schemas.microsoft.com/office/drawing/2014/main" id="{EA43D336-CF77-4608-D37F-135BD0A2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5364" name="Picture 6" descr="paloma-imagen-animada-0023">
            <a:extLst>
              <a:ext uri="{FF2B5EF4-FFF2-40B4-BE49-F238E27FC236}">
                <a16:creationId xmlns:a16="http://schemas.microsoft.com/office/drawing/2014/main" id="{5BDC069A-501A-F513-2EB9-F636B79C0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628775"/>
            <a:ext cx="2095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0C501C12-12BD-2071-263E-983B73326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5250BA1-00E2-FE5A-0557-1E51C1D3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CuadroTexto">
            <a:extLst>
              <a:ext uri="{FF2B5EF4-FFF2-40B4-BE49-F238E27FC236}">
                <a16:creationId xmlns:a16="http://schemas.microsoft.com/office/drawing/2014/main" id="{7F827F55-6021-2BC2-43CC-7DB615B9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301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FEF5F598-7171-D698-8196-A3710413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5 Rectángulo">
            <a:extLst>
              <a:ext uri="{FF2B5EF4-FFF2-40B4-BE49-F238E27FC236}">
                <a16:creationId xmlns:a16="http://schemas.microsoft.com/office/drawing/2014/main" id="{04437D26-5931-AD39-C7FA-E8EEFAAD1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300663"/>
            <a:ext cx="4033838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0BA2FB73-05A5-A5D6-C427-154700C3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5DC8D25F-0B27-34DB-29D1-0D567D90B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ángulo 4">
            <a:extLst>
              <a:ext uri="{FF2B5EF4-FFF2-40B4-BE49-F238E27FC236}">
                <a16:creationId xmlns:a16="http://schemas.microsoft.com/office/drawing/2014/main" id="{B7B3386B-8A9F-4899-2814-6D8203509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325" y="692150"/>
            <a:ext cx="457200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comenzó el contar los 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subimos muchos peldaños.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abrieron todas las puertas,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aire sopló fresquito,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vida llenó la tierra.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sp>
        <p:nvSpPr>
          <p:cNvPr id="45059" name="CuadroTexto 6">
            <a:extLst>
              <a:ext uri="{FF2B5EF4-FFF2-40B4-BE49-F238E27FC236}">
                <a16:creationId xmlns:a16="http://schemas.microsoft.com/office/drawing/2014/main" id="{D227D2ED-A0C3-34A6-28C5-0B1655FE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45060" name="CuadroTexto 7">
            <a:extLst>
              <a:ext uri="{FF2B5EF4-FFF2-40B4-BE49-F238E27FC236}">
                <a16:creationId xmlns:a16="http://schemas.microsoft.com/office/drawing/2014/main" id="{92119E49-41B5-0224-2222-F7A1450BC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4450"/>
            <a:ext cx="5958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EL DÍA QUE NACIÓ JESÚS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5061" name="CuadroTexto 6">
            <a:extLst>
              <a:ext uri="{FF2B5EF4-FFF2-40B4-BE49-F238E27FC236}">
                <a16:creationId xmlns:a16="http://schemas.microsoft.com/office/drawing/2014/main" id="{3F7405CC-8209-D8C2-7D14-2E188A40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45062" name="Rectángulo 4">
            <a:extLst>
              <a:ext uri="{FF2B5EF4-FFF2-40B4-BE49-F238E27FC236}">
                <a16:creationId xmlns:a16="http://schemas.microsoft.com/office/drawing/2014/main" id="{E4FB581E-4AFD-845B-DE62-3B2AB24B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692150"/>
            <a:ext cx="45720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Jesús.(bis)</a:t>
            </a:r>
          </a:p>
        </p:txBody>
      </p:sp>
      <p:pic>
        <p:nvPicPr>
          <p:cNvPr id="45063" name="Picture 8" descr="santos fano">
            <a:extLst>
              <a:ext uri="{FF2B5EF4-FFF2-40B4-BE49-F238E27FC236}">
                <a16:creationId xmlns:a16="http://schemas.microsoft.com/office/drawing/2014/main" id="{B7F14172-B79F-EF68-4D5A-58C960CE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887913"/>
            <a:ext cx="2303463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fiesta-imagen-animada-0017">
            <a:extLst>
              <a:ext uri="{FF2B5EF4-FFF2-40B4-BE49-F238E27FC236}">
                <a16:creationId xmlns:a16="http://schemas.microsoft.com/office/drawing/2014/main" id="{C183D9FE-490C-4EEC-528B-C8DB5132EE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89138"/>
            <a:ext cx="1042987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21F51BE-13A3-CE28-33E0-4F8966B3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AC8442E-B8A6-812D-BA43-F8F6255C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ángulo 4">
            <a:extLst>
              <a:ext uri="{FF2B5EF4-FFF2-40B4-BE49-F238E27FC236}">
                <a16:creationId xmlns:a16="http://schemas.microsoft.com/office/drawing/2014/main" id="{15E085FB-4853-5793-6052-1B2C8E1F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90550"/>
            <a:ext cx="3887788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se acercaron los pastores.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olieron mejor las flores.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sonaron las panderetas,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mejoraron los humores,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bailaron en las escuelas.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sp>
        <p:nvSpPr>
          <p:cNvPr id="46083" name="CuadroTexto 6">
            <a:extLst>
              <a:ext uri="{FF2B5EF4-FFF2-40B4-BE49-F238E27FC236}">
                <a16:creationId xmlns:a16="http://schemas.microsoft.com/office/drawing/2014/main" id="{EB4B78C9-775F-AB14-FE33-7CADF3C4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1350" y="230188"/>
            <a:ext cx="51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>
                <a:solidFill>
                  <a:schemeClr val="bg1"/>
                </a:solidFill>
              </a:rPr>
              <a:t>1/3</a:t>
            </a:r>
          </a:p>
        </p:txBody>
      </p:sp>
      <p:sp>
        <p:nvSpPr>
          <p:cNvPr id="46084" name="CuadroTexto 6">
            <a:extLst>
              <a:ext uri="{FF2B5EF4-FFF2-40B4-BE49-F238E27FC236}">
                <a16:creationId xmlns:a16="http://schemas.microsoft.com/office/drawing/2014/main" id="{AAF36991-1E01-C058-9FA4-ED18EDFA4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0" y="64579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sp>
        <p:nvSpPr>
          <p:cNvPr id="46085" name="Rectángulo 4">
            <a:extLst>
              <a:ext uri="{FF2B5EF4-FFF2-40B4-BE49-F238E27FC236}">
                <a16:creationId xmlns:a16="http://schemas.microsoft.com/office/drawing/2014/main" id="{FD12C57F-30F4-4917-380D-B6B7CC798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68325"/>
            <a:ext cx="38893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la gente estuvo de fiesta.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despertamos de la siesta.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rieron todos los tristes,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volaron ángeles nuevos,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  <a:cs typeface="Times New Roman" panose="02020603050405020304" pitchFamily="18" charset="0"/>
              </a:rPr>
              <a:t>curaron las cicatrices.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000" b="1">
                <a:latin typeface="Comic Sans MS" panose="030F0702030302020204" pitchFamily="66" charset="0"/>
                <a:cs typeface="Times New Roman" panose="02020603050405020304" pitchFamily="18" charset="0"/>
              </a:rPr>
              <a:t>El día que nació Jesús.</a:t>
            </a:r>
            <a:endParaRPr lang="es-ES" altLang="es-ES" sz="2000">
              <a:latin typeface="Comic Sans MS" panose="030F0702030302020204" pitchFamily="66" charset="0"/>
            </a:endParaRPr>
          </a:p>
        </p:txBody>
      </p:sp>
      <p:pic>
        <p:nvPicPr>
          <p:cNvPr id="46086" name="Picture 7" descr="140 ideas de Fano | catequesis, catolico, catecismo">
            <a:extLst>
              <a:ext uri="{FF2B5EF4-FFF2-40B4-BE49-F238E27FC236}">
                <a16:creationId xmlns:a16="http://schemas.microsoft.com/office/drawing/2014/main" id="{7645D42C-FAD3-B06F-CDA0-9A0D2D43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2133600"/>
            <a:ext cx="1989137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9" descr="pandero-y-pandereta-imagen-animada-0009">
            <a:extLst>
              <a:ext uri="{FF2B5EF4-FFF2-40B4-BE49-F238E27FC236}">
                <a16:creationId xmlns:a16="http://schemas.microsoft.com/office/drawing/2014/main" id="{9EBA1EC2-D79C-E1A9-689D-21B9775A49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5226050"/>
            <a:ext cx="127952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1" descr="flor-imagen-animada-0388">
            <a:extLst>
              <a:ext uri="{FF2B5EF4-FFF2-40B4-BE49-F238E27FC236}">
                <a16:creationId xmlns:a16="http://schemas.microsoft.com/office/drawing/2014/main" id="{2B68404E-7A0E-AD25-A61B-AAF5CF0E10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35125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8567FF1-0064-4A55-0DA8-9575BFBDB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37776C03-486E-CAD4-7A6A-B01EE0F0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7 Marcador de contenido">
            <a:extLst>
              <a:ext uri="{FF2B5EF4-FFF2-40B4-BE49-F238E27FC236}">
                <a16:creationId xmlns:a16="http://schemas.microsoft.com/office/drawing/2014/main" id="{8027793A-1216-5B6C-53C7-248EDF0A9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73660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Hacia Belén va una burra,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cargada de chocolate;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lleva su chocolatera, rin, rin,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su molinillo y su anafre.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QUE EL CHOCOLATILLO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   SE LO ESTÁN COMIENDO. (bis).</a:t>
            </a: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0179" name="CuadroTexto 8">
            <a:extLst>
              <a:ext uri="{FF2B5EF4-FFF2-40B4-BE49-F238E27FC236}">
                <a16:creationId xmlns:a16="http://schemas.microsoft.com/office/drawing/2014/main" id="{0CC17977-C98F-80F8-08CA-775B4A75F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8913"/>
            <a:ext cx="5726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ES" altLang="es-ES" sz="28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HACIA BELÉN VA UNA BURRA</a:t>
            </a:r>
          </a:p>
        </p:txBody>
      </p:sp>
      <p:sp>
        <p:nvSpPr>
          <p:cNvPr id="50180" name="CuadroTexto 6">
            <a:extLst>
              <a:ext uri="{FF2B5EF4-FFF2-40B4-BE49-F238E27FC236}">
                <a16:creationId xmlns:a16="http://schemas.microsoft.com/office/drawing/2014/main" id="{3A430F07-30BB-7FEE-39B4-D6046DB0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0181" name="Picture 2" descr="Kamiano » ¡Está muy cerca!">
            <a:extLst>
              <a:ext uri="{FF2B5EF4-FFF2-40B4-BE49-F238E27FC236}">
                <a16:creationId xmlns:a16="http://schemas.microsoft.com/office/drawing/2014/main" id="{8079EDA7-C74A-D15F-0C63-415F95A4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095375"/>
            <a:ext cx="31734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7 Marcador de contenido">
            <a:extLst>
              <a:ext uri="{FF2B5EF4-FFF2-40B4-BE49-F238E27FC236}">
                <a16:creationId xmlns:a16="http://schemas.microsoft.com/office/drawing/2014/main" id="{932F43A2-596F-CE0F-1B63-C1D0EF62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han entrado los ratones,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 al bueno de San José, rin, rin…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le han roído los calzones.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MARÍA, MARÍA, VEN ACÁ CORRIENDO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QUE LOS CALZONCILLOS</a:t>
            </a:r>
          </a:p>
          <a:p>
            <a:pPr eaLnBrk="1" hangingPunct="1">
              <a:buFontTx/>
              <a:buNone/>
            </a:pPr>
            <a:r>
              <a:rPr lang="es-ES" altLang="es-ES" sz="1800" b="1" dirty="0">
                <a:latin typeface="Comic Sans MS" panose="030F0702030302020204" pitchFamily="66" charset="0"/>
              </a:rPr>
              <a:t>LOS </a:t>
            </a:r>
            <a:r>
              <a:rPr lang="es-ES" altLang="es-ES" sz="1800" b="1">
                <a:latin typeface="Comic Sans MS" panose="030F0702030302020204" pitchFamily="66" charset="0"/>
              </a:rPr>
              <a:t>ESTÁN ROYENDO</a:t>
            </a:r>
            <a:r>
              <a:rPr lang="es-ES" altLang="es-ES" sz="1800" b="1" dirty="0">
                <a:latin typeface="Comic Sans MS" panose="030F0702030302020204" pitchFamily="66" charset="0"/>
              </a:rPr>
              <a:t>. (bis).</a:t>
            </a:r>
            <a:endParaRPr lang="es-ES" altLang="es-ES" b="1" dirty="0">
              <a:solidFill>
                <a:srgbClr val="FFFFFF"/>
              </a:solidFill>
            </a:endParaRPr>
          </a:p>
        </p:txBody>
      </p:sp>
      <p:sp>
        <p:nvSpPr>
          <p:cNvPr id="51203" name="CuadroTexto 6">
            <a:extLst>
              <a:ext uri="{FF2B5EF4-FFF2-40B4-BE49-F238E27FC236}">
                <a16:creationId xmlns:a16="http://schemas.microsoft.com/office/drawing/2014/main" id="{375930AB-716D-C4C4-743E-6C8844AFA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1204" name="Picture 2" descr="Kamiano » ¡Está muy cerca!">
            <a:extLst>
              <a:ext uri="{FF2B5EF4-FFF2-40B4-BE49-F238E27FC236}">
                <a16:creationId xmlns:a16="http://schemas.microsoft.com/office/drawing/2014/main" id="{A7D14F01-DBC8-B073-54A4-50D5B4E92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333375"/>
            <a:ext cx="304641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7 Marcador de contenido">
            <a:extLst>
              <a:ext uri="{FF2B5EF4-FFF2-40B4-BE49-F238E27FC236}">
                <a16:creationId xmlns:a16="http://schemas.microsoft.com/office/drawing/2014/main" id="{44578A21-71ED-8B91-DA80-CAF3EBEA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76250"/>
            <a:ext cx="5383213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En el portal de Belén, rin, rin…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ladronzuelos han entrado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 al Niño que está en la cuna, rin, rin…,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remendaba, yo me remendé,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eché un remiendo,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yo me lo quité,</a:t>
            </a:r>
          </a:p>
          <a:p>
            <a:pPr eaLnBrk="1" hangingPunct="1">
              <a:buFontTx/>
              <a:buNone/>
            </a:pPr>
            <a:r>
              <a:rPr lang="es-ES" altLang="es-ES" sz="1800">
                <a:latin typeface="Comic Sans MS" panose="030F0702030302020204" pitchFamily="66" charset="0"/>
              </a:rPr>
              <a:t>los pañales le han robado.</a:t>
            </a:r>
          </a:p>
          <a:p>
            <a:pPr eaLnBrk="1" hangingPunct="1">
              <a:buFontTx/>
              <a:buNone/>
            </a:pPr>
            <a:endParaRPr lang="es-ES" altLang="es-ES" sz="180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MARÍA, MARÍA, VEN ACÁ VOLANDO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QUE LOS PAÑALILLOS</a:t>
            </a:r>
          </a:p>
          <a:p>
            <a:pPr eaLnBrk="1" hangingPunct="1"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LOS ESTÁN LLEVANDO. (bis).</a:t>
            </a:r>
          </a:p>
          <a:p>
            <a:pPr eaLnBrk="1" hangingPunct="1">
              <a:buFontTx/>
              <a:buNone/>
            </a:pPr>
            <a:endParaRPr lang="es-ES" altLang="es-ES" b="1">
              <a:solidFill>
                <a:srgbClr val="FFFFFF"/>
              </a:solidFill>
            </a:endParaRPr>
          </a:p>
        </p:txBody>
      </p:sp>
      <p:sp>
        <p:nvSpPr>
          <p:cNvPr id="52227" name="CuadroTexto 6">
            <a:extLst>
              <a:ext uri="{FF2B5EF4-FFF2-40B4-BE49-F238E27FC236}">
                <a16:creationId xmlns:a16="http://schemas.microsoft.com/office/drawing/2014/main" id="{2BEFED54-D059-09F7-0477-03AE363E0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52228" name="Picture 2" descr="Kamiano » ¡Está muy cerca!">
            <a:extLst>
              <a:ext uri="{FF2B5EF4-FFF2-40B4-BE49-F238E27FC236}">
                <a16:creationId xmlns:a16="http://schemas.microsoft.com/office/drawing/2014/main" id="{178CE406-682D-0E53-A0B0-C0DBC047B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3048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uadroTexto 6">
            <a:extLst>
              <a:ext uri="{FF2B5EF4-FFF2-40B4-BE49-F238E27FC236}">
                <a16:creationId xmlns:a16="http://schemas.microsoft.com/office/drawing/2014/main" id="{5EE4E39F-55EB-03CE-0A47-45CD1C67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07" name="Imagen 10">
            <a:extLst>
              <a:ext uri="{FF2B5EF4-FFF2-40B4-BE49-F238E27FC236}">
                <a16:creationId xmlns:a16="http://schemas.microsoft.com/office/drawing/2014/main" id="{5CF6E504-B074-F875-BFC1-C6C6DBD9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ángulo 4">
            <a:extLst>
              <a:ext uri="{FF2B5EF4-FFF2-40B4-BE49-F238E27FC236}">
                <a16:creationId xmlns:a16="http://schemas.microsoft.com/office/drawing/2014/main" id="{994D4E6F-C030-D254-341C-1CE3689F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533525"/>
            <a:ext cx="81105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está lavando y tendiendo en el romero.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pajarillos cantando y el romero floreciendo.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47109" name="7 Rectángulo">
            <a:extLst>
              <a:ext uri="{FF2B5EF4-FFF2-40B4-BE49-F238E27FC236}">
                <a16:creationId xmlns:a16="http://schemas.microsoft.com/office/drawing/2014/main" id="{B8933722-D0A4-D823-950B-2E7B9BAE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333375"/>
            <a:ext cx="4891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LOS PECES EN EL RIO</a:t>
            </a:r>
            <a:endParaRPr lang="es-ES" altLang="es-ES" u="sng" dirty="0">
              <a:solidFill>
                <a:srgbClr val="CC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7110" name="Imagen 1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438AAD3D-2DC6-A5C6-638F-C6E00B3E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3E32F25-ACBA-C00A-98DA-3B6B448D8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C494FF30-E83C-8F3D-7CBA-1CE8BEE43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6">
            <a:extLst>
              <a:ext uri="{FF2B5EF4-FFF2-40B4-BE49-F238E27FC236}">
                <a16:creationId xmlns:a16="http://schemas.microsoft.com/office/drawing/2014/main" id="{9A4BA9B2-3F69-E4C2-309C-6E2E964E5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8131" name="Imagen 10">
            <a:extLst>
              <a:ext uri="{FF2B5EF4-FFF2-40B4-BE49-F238E27FC236}">
                <a16:creationId xmlns:a16="http://schemas.microsoft.com/office/drawing/2014/main" id="{6A7F6D59-08B9-ABBC-6EDB-EB213C5CE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5875"/>
            <a:ext cx="22193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ángulo 4">
            <a:extLst>
              <a:ext uri="{FF2B5EF4-FFF2-40B4-BE49-F238E27FC236}">
                <a16:creationId xmlns:a16="http://schemas.microsoft.com/office/drawing/2014/main" id="{705F3246-0D5F-9062-E5E4-03AB3C9B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155700"/>
            <a:ext cx="81819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se está peinando, entre cortina y cortina.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cabellos son de oro y el peine de plata fina.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  <a:endParaRPr lang="es-ES" altLang="es-ES" sz="2400" b="1" i="1">
              <a:latin typeface="Comic Sans MS" panose="030F0702030302020204" pitchFamily="66" charset="0"/>
            </a:endParaRPr>
          </a:p>
        </p:txBody>
      </p:sp>
      <p:pic>
        <p:nvPicPr>
          <p:cNvPr id="48133" name="Imagen 2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9FE08739-C376-61C4-CD6F-F6756783C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7C8DE864-E98C-63AE-ECA1-C9E83381E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87FF784-421A-2663-060E-89DE4AD49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uadroTexto 6">
            <a:extLst>
              <a:ext uri="{FF2B5EF4-FFF2-40B4-BE49-F238E27FC236}">
                <a16:creationId xmlns:a16="http://schemas.microsoft.com/office/drawing/2014/main" id="{014FB7F7-7274-E750-C3E0-D8C6F0B9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3</a:t>
            </a: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/3</a:t>
            </a:r>
          </a:p>
        </p:txBody>
      </p:sp>
      <p:sp>
        <p:nvSpPr>
          <p:cNvPr id="49155" name="Rectángulo 4">
            <a:extLst>
              <a:ext uri="{FF2B5EF4-FFF2-40B4-BE49-F238E27FC236}">
                <a16:creationId xmlns:a16="http://schemas.microsoft.com/office/drawing/2014/main" id="{D5C045A9-B466-B6C5-4859-646F1E2D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155700"/>
            <a:ext cx="71278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Virgen va caminando, por entre aquellas palmeras,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y el Niño mira en sus ojos el color de la vereda.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i="1">
                <a:latin typeface="Comic Sans MS" panose="030F0702030302020204" pitchFamily="66" charset="0"/>
              </a:rPr>
              <a:t>Pero mira cómo beben …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24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los peces en el río,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pero mira cómo beben por ver a Dios nacido.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Beben y beben y vuelven a beber,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 i="1">
                <a:latin typeface="Comic Sans MS" panose="030F0702030302020204" pitchFamily="66" charset="0"/>
              </a:rPr>
              <a:t>los peces en el río por ver a Dios nacer.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9156" name="Imagen 5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F75A0A6-DB2D-EE20-6850-8F529FC7D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573463"/>
            <a:ext cx="3686175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4812638D-B7E5-2133-F0DB-382E1B16D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F642614A-5F72-6C10-4AB9-506F46567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825BD19A-AC84-8FE5-7512-94C67E887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9025"/>
            <a:ext cx="41767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1 Título">
            <a:extLst>
              <a:ext uri="{FF2B5EF4-FFF2-40B4-BE49-F238E27FC236}">
                <a16:creationId xmlns:a16="http://schemas.microsoft.com/office/drawing/2014/main" id="{2704B5C2-1188-7DDE-3F17-29CCBB78F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8250" y="-100013"/>
            <a:ext cx="8229600" cy="1371601"/>
          </a:xfrm>
        </p:spPr>
        <p:txBody>
          <a:bodyPr/>
          <a:lstStyle/>
          <a:p>
            <a:pPr eaLnBrk="1" hangingPunct="1"/>
            <a:r>
              <a:rPr lang="es-ES" altLang="es-ES" sz="5400" dirty="0">
                <a:solidFill>
                  <a:srgbClr val="CC0000"/>
                </a:solidFill>
                <a:latin typeface="Comic Sans MS" panose="030F0702030302020204" pitchFamily="66" charset="0"/>
              </a:rPr>
              <a:t>¡FELIZ NAVIDAD!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8BABCD-A912-1ECF-195A-9FF403112E51}"/>
              </a:ext>
            </a:extLst>
          </p:cNvPr>
          <p:cNvSpPr txBox="1">
            <a:spLocks/>
          </p:cNvSpPr>
          <p:nvPr/>
        </p:nvSpPr>
        <p:spPr bwMode="auto">
          <a:xfrm>
            <a:off x="2195513" y="4508500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936C4FA4-9405-A2B7-E36A-0576CB57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8EFE2698-B480-CD26-7855-66765B8E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8">
            <a:extLst>
              <a:ext uri="{FF2B5EF4-FFF2-40B4-BE49-F238E27FC236}">
                <a16:creationId xmlns:a16="http://schemas.microsoft.com/office/drawing/2014/main" id="{D3901B6E-EAD3-7F76-E891-CB27F8A8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92088"/>
            <a:ext cx="73802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SOLEMNIDAD DE SANTA MARÍA, MADRE DE DIOS.</a:t>
            </a:r>
            <a:endParaRPr lang="es-ES" altLang="es-ES" b="1" u="sng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388" name="CuadroTexto 8">
            <a:extLst>
              <a:ext uri="{FF2B5EF4-FFF2-40B4-BE49-F238E27FC236}">
                <a16:creationId xmlns:a16="http://schemas.microsoft.com/office/drawing/2014/main" id="{B3AE2549-968B-E3ED-D4DC-31E6AB6C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916832"/>
            <a:ext cx="26638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_tradnl" alt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JORNADA MUNDIAL POR LA PAZ</a:t>
            </a:r>
          </a:p>
        </p:txBody>
      </p:sp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F2E3936E-4378-BEDD-D9E1-A5B4E44C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EA61DE90-9CB2-25F8-7D80-EB370EF82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rnada Mundial de la Paz 2024: Publicación del Mensaje del Papa Francisco  - Dicasterio para el Servicio del Desarrollo Humano Integral">
            <a:extLst>
              <a:ext uri="{FF2B5EF4-FFF2-40B4-BE49-F238E27FC236}">
                <a16:creationId xmlns:a16="http://schemas.microsoft.com/office/drawing/2014/main" id="{F5E556BC-69F5-92F7-8631-87170764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3752451" cy="37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ángulo 2">
            <a:extLst>
              <a:ext uri="{FF2B5EF4-FFF2-40B4-BE49-F238E27FC236}">
                <a16:creationId xmlns:a16="http://schemas.microsoft.com/office/drawing/2014/main" id="{0B3E0AB8-ABF8-5997-4DDF-C7B05887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836613"/>
            <a:ext cx="72009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Los ángeles bajan del cielo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cantando un himno de paz;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Navidad,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ellos nosotros cantamos el Gloria de Navidad.</a:t>
            </a:r>
            <a:r>
              <a:rPr lang="es-ES" altLang="es-ES" sz="2400" b="1">
                <a:latin typeface="Comic Sans MS" panose="030F0702030302020204" pitchFamily="66" charset="0"/>
              </a:rPr>
              <a:t> 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6387" name="CuadroTexto 8">
            <a:extLst>
              <a:ext uri="{FF2B5EF4-FFF2-40B4-BE49-F238E27FC236}">
                <a16:creationId xmlns:a16="http://schemas.microsoft.com/office/drawing/2014/main" id="{341A6FCC-9B12-E068-BB91-D394BEF4A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115888"/>
            <a:ext cx="474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G</a:t>
            </a:r>
            <a:r>
              <a:rPr lang="es-ES" altLang="es-ES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LORIA DE NAVIDAD</a:t>
            </a:r>
          </a:p>
        </p:txBody>
      </p:sp>
      <p:pic>
        <p:nvPicPr>
          <p:cNvPr id="16388" name="Imagen 7">
            <a:extLst>
              <a:ext uri="{FF2B5EF4-FFF2-40B4-BE49-F238E27FC236}">
                <a16:creationId xmlns:a16="http://schemas.microsoft.com/office/drawing/2014/main" id="{4E29CA44-DA9D-16D7-94F2-9B7F03E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12875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CuadroTexto 6">
            <a:extLst>
              <a:ext uri="{FF2B5EF4-FFF2-40B4-BE49-F238E27FC236}">
                <a16:creationId xmlns:a16="http://schemas.microsoft.com/office/drawing/2014/main" id="{3DCCB1AA-B007-CF2E-EDCD-19188F7E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6390" name="Imagen 2">
            <a:extLst>
              <a:ext uri="{FF2B5EF4-FFF2-40B4-BE49-F238E27FC236}">
                <a16:creationId xmlns:a16="http://schemas.microsoft.com/office/drawing/2014/main" id="{BC1F7277-568A-77AA-F601-F084C3B3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79650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D4C5BE1A-61A0-5A6F-BD8F-BAE25D69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93171E57-4CE4-DDF0-455B-B8898C59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ángulo 2">
            <a:extLst>
              <a:ext uri="{FF2B5EF4-FFF2-40B4-BE49-F238E27FC236}">
                <a16:creationId xmlns:a16="http://schemas.microsoft.com/office/drawing/2014/main" id="{40D504ED-62C5-3BB1-90EB-C39FEC64B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692150"/>
            <a:ext cx="7777162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A ti, Padre Dios, alabamos y gracias te damos, Señor,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Salvador,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porque nos envías al Hijo, Jesús, nuestro Salvador.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>
                <a:latin typeface="Comic Sans MS" panose="030F0702030302020204" pitchFamily="66" charset="0"/>
              </a:rPr>
              <a:t>Gloria a Dios en el cielo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y en la tierra paz</a:t>
            </a:r>
            <a:br>
              <a:rPr lang="es-ES" altLang="es-ES" sz="2400" b="1">
                <a:latin typeface="Comic Sans MS" panose="030F0702030302020204" pitchFamily="66" charset="0"/>
              </a:rPr>
            </a:br>
            <a:r>
              <a:rPr lang="es-ES" altLang="es-ES" sz="2400" b="1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La tierra repite el mensaje y canta el himno de paz,</a:t>
            </a:r>
            <a:br>
              <a:rPr lang="es-ES" altLang="es-ES" sz="2400">
                <a:latin typeface="Comic Sans MS" panose="030F0702030302020204" pitchFamily="66" charset="0"/>
              </a:rPr>
            </a:b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Navidad,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>
                <a:latin typeface="Comic Sans MS" panose="030F0702030302020204" pitchFamily="66" charset="0"/>
              </a:rPr>
              <a:t>con ella nosotros cantamos el Gloria de Navidad.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 b="1">
              <a:latin typeface="Comic Sans MS" panose="030F0702030302020204" pitchFamily="66" charset="0"/>
            </a:endParaRPr>
          </a:p>
        </p:txBody>
      </p:sp>
      <p:sp>
        <p:nvSpPr>
          <p:cNvPr id="17411" name="CuadroTexto 6">
            <a:extLst>
              <a:ext uri="{FF2B5EF4-FFF2-40B4-BE49-F238E27FC236}">
                <a16:creationId xmlns:a16="http://schemas.microsoft.com/office/drawing/2014/main" id="{FF705BE2-AD59-51A5-C1AA-67370D13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113" y="450850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>
                <a:solidFill>
                  <a:schemeClr val="bg1"/>
                </a:solidFill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7412" name="Imagen 7">
            <a:extLst>
              <a:ext uri="{FF2B5EF4-FFF2-40B4-BE49-F238E27FC236}">
                <a16:creationId xmlns:a16="http://schemas.microsoft.com/office/drawing/2014/main" id="{A3CFC183-D5A6-2934-3264-160092339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6613"/>
            <a:ext cx="20161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n 2">
            <a:extLst>
              <a:ext uri="{FF2B5EF4-FFF2-40B4-BE49-F238E27FC236}">
                <a16:creationId xmlns:a16="http://schemas.microsoft.com/office/drawing/2014/main" id="{6FAAC955-384D-48CF-55B3-B79559E42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973388"/>
            <a:ext cx="487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7CE3E186-72B1-D013-B68D-BA981518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050F0F2A-FEDC-A520-6A45-80F0BC5F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3">
            <a:extLst>
              <a:ext uri="{FF2B5EF4-FFF2-40B4-BE49-F238E27FC236}">
                <a16:creationId xmlns:a16="http://schemas.microsoft.com/office/drawing/2014/main" id="{F292CACD-CC2B-A573-2BA9-292E29D12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052513"/>
            <a:ext cx="8352928" cy="4176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s-ES_tradnl" altLang="es-ES" sz="2400" b="1" dirty="0">
                <a:latin typeface="Comic Sans MS" panose="030F0702030302020204" pitchFamily="66" charset="0"/>
              </a:rPr>
              <a:t>     </a:t>
            </a:r>
            <a:r>
              <a:rPr lang="es-ES_tradnl" altLang="es-ES" sz="2400" b="1" u="sng" dirty="0">
                <a:latin typeface="Comic Sans MS" panose="030F0702030302020204" pitchFamily="66" charset="0"/>
              </a:rPr>
              <a:t>1ª LECTURA</a:t>
            </a:r>
            <a:r>
              <a:rPr lang="es-ES_tradnl" altLang="es-ES" sz="2400" b="1" dirty="0">
                <a:latin typeface="Comic Sans MS" panose="030F0702030302020204" pitchFamily="66" charset="0"/>
              </a:rPr>
              <a:t>: Libro de Números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es-ES" altLang="es-ES" sz="2400" b="1" u="sng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SALMO:</a:t>
            </a:r>
            <a:r>
              <a:rPr lang="es-ES" altLang="es-ES" sz="2400" b="1" dirty="0">
                <a:latin typeface="Comic Sans MS" panose="030F0702030302020204" pitchFamily="66" charset="0"/>
              </a:rPr>
              <a:t>  </a:t>
            </a:r>
            <a:r>
              <a:rPr lang="es-ES" altLang="es-ES" sz="2600" b="1" dirty="0">
                <a:solidFill>
                  <a:srgbClr val="CC0000"/>
                </a:solidFill>
                <a:latin typeface="Comic Sans MS" panose="030F0702030302020204" pitchFamily="66" charset="0"/>
              </a:rPr>
              <a:t>Que Dios tenga piedad y nos bendiga.</a:t>
            </a:r>
          </a:p>
          <a:p>
            <a:pPr marL="0" indent="0" eaLnBrk="1" hangingPunct="1">
              <a:buFontTx/>
              <a:buNone/>
              <a:defRPr/>
            </a:pPr>
            <a:endParaRPr lang="es-ES" altLang="es-ES" sz="1800" b="1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s-ES" altLang="es-ES" sz="2400" b="1" u="sng" dirty="0">
                <a:latin typeface="Comic Sans MS" panose="030F0702030302020204" pitchFamily="66" charset="0"/>
              </a:rPr>
              <a:t>2ª LECTURA:</a:t>
            </a:r>
            <a:r>
              <a:rPr lang="es-ES" altLang="es-ES" sz="2400" b="1" dirty="0">
                <a:latin typeface="Comic Sans MS" panose="030F0702030302020204" pitchFamily="66" charset="0"/>
              </a:rPr>
              <a:t> Carta del apóstol S. Pablo a los Gálatas</a:t>
            </a:r>
            <a:endParaRPr lang="es-ES_tradnl" altLang="es-ES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18435" name="CuadroTexto 8">
            <a:extLst>
              <a:ext uri="{FF2B5EF4-FFF2-40B4-BE49-F238E27FC236}">
                <a16:creationId xmlns:a16="http://schemas.microsoft.com/office/drawing/2014/main" id="{D0C38EC0-6FEB-30C1-F63F-1CDD65DB4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188913"/>
            <a:ext cx="576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ES" b="1" u="sng">
                <a:latin typeface="Comic Sans MS" panose="030F0702030302020204" pitchFamily="66" charset="0"/>
              </a:rPr>
              <a:t>L</a:t>
            </a:r>
            <a:r>
              <a:rPr lang="es-ES" altLang="es-ES" b="1" u="sng">
                <a:latin typeface="Comic Sans MS" panose="030F0702030302020204" pitchFamily="66" charset="0"/>
              </a:rPr>
              <a:t>ITURGIA DE LA PALABRA</a:t>
            </a:r>
          </a:p>
        </p:txBody>
      </p:sp>
      <p:pic>
        <p:nvPicPr>
          <p:cNvPr id="18436" name="Imagen 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F914243-3C2F-B82E-BA42-2AD1AB2C5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070" y="3789040"/>
            <a:ext cx="27368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33E07799-7A63-5E15-F69C-A59E68BD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D5C255C-F8CE-6842-A5DA-56B0FDC3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4">
            <a:extLst>
              <a:ext uri="{FF2B5EF4-FFF2-40B4-BE49-F238E27FC236}">
                <a16:creationId xmlns:a16="http://schemas.microsoft.com/office/drawing/2014/main" id="{D027A6A7-2B49-FFE3-7A9D-A6A111FB2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1773238"/>
            <a:ext cx="7272338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El Niño Dios ha nacido en Belén, Aleluya, Aleluyaaa.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s-ES" altLang="es-ES" b="1">
                <a:latin typeface="Comic Sans MS" panose="030F0702030302020204" pitchFamily="66" charset="0"/>
              </a:rPr>
              <a:t>Quiere nacer en nosotros también, Aleluya, Aleluyaaa.</a:t>
            </a:r>
          </a:p>
        </p:txBody>
      </p:sp>
      <p:pic>
        <p:nvPicPr>
          <p:cNvPr id="20483" name="Imagen 5">
            <a:extLst>
              <a:ext uri="{FF2B5EF4-FFF2-40B4-BE49-F238E27FC236}">
                <a16:creationId xmlns:a16="http://schemas.microsoft.com/office/drawing/2014/main" id="{86039E9A-011F-00D4-2BA8-8D3202EC2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24812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CuadroTexto 8">
            <a:extLst>
              <a:ext uri="{FF2B5EF4-FFF2-40B4-BE49-F238E27FC236}">
                <a16:creationId xmlns:a16="http://schemas.microsoft.com/office/drawing/2014/main" id="{1DF31C6E-2DF9-0EE0-B173-80F498BCA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96875"/>
            <a:ext cx="2873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u="sng" dirty="0">
                <a:solidFill>
                  <a:srgbClr val="CC0000"/>
                </a:solidFill>
                <a:latin typeface="Comic Sans MS" panose="030F0702030302020204" pitchFamily="66" charset="0"/>
              </a:rPr>
              <a:t>ALELUYA</a:t>
            </a:r>
          </a:p>
        </p:txBody>
      </p:sp>
      <p:pic>
        <p:nvPicPr>
          <p:cNvPr id="20485" name="Imagen 2">
            <a:extLst>
              <a:ext uri="{FF2B5EF4-FFF2-40B4-BE49-F238E27FC236}">
                <a16:creationId xmlns:a16="http://schemas.microsoft.com/office/drawing/2014/main" id="{A8417463-D443-C370-1611-E75861AA2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50938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A7547BB0-7ECF-F165-F9EF-29E5AA3E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57F6E88C-07E4-9E86-59E1-46C87B2DD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1">
            <a:extLst>
              <a:ext uri="{FF2B5EF4-FFF2-40B4-BE49-F238E27FC236}">
                <a16:creationId xmlns:a16="http://schemas.microsoft.com/office/drawing/2014/main" id="{55F71304-4F29-A924-4042-5DA9ABB0D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8" y="188913"/>
            <a:ext cx="149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>
                <a:latin typeface="Comic Sans MS" panose="030F0702030302020204" pitchFamily="66" charset="0"/>
              </a:rPr>
              <a:t>san Lucas 2</a:t>
            </a:r>
          </a:p>
        </p:txBody>
      </p:sp>
      <p:sp>
        <p:nvSpPr>
          <p:cNvPr id="22531" name="CuadroTexto 1">
            <a:extLst>
              <a:ext uri="{FF2B5EF4-FFF2-40B4-BE49-F238E27FC236}">
                <a16:creationId xmlns:a16="http://schemas.microsoft.com/office/drawing/2014/main" id="{FDEFDC93-DE4A-809D-30C9-A9AB6CF3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92150"/>
            <a:ext cx="7559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b="1">
                <a:latin typeface="Comic Sans MS" panose="030F0702030302020204" pitchFamily="66" charset="0"/>
              </a:rPr>
              <a:t>“Encontraron a María y a José y al niño. Y a los ocho días, le pusieron por nombre </a:t>
            </a:r>
          </a:p>
        </p:txBody>
      </p:sp>
      <p:pic>
        <p:nvPicPr>
          <p:cNvPr id="22532" name="Picture 8">
            <a:extLst>
              <a:ext uri="{FF2B5EF4-FFF2-40B4-BE49-F238E27FC236}">
                <a16:creationId xmlns:a16="http://schemas.microsoft.com/office/drawing/2014/main" id="{BE3CAEAC-5805-2063-BD0A-125040F4C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7307263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 animados estrellas">
            <a:extLst>
              <a:ext uri="{FF2B5EF4-FFF2-40B4-BE49-F238E27FC236}">
                <a16:creationId xmlns:a16="http://schemas.microsoft.com/office/drawing/2014/main" id="{160BBECE-AE7C-71CC-3578-B3F332000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584061" y="-2600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 animados estrellas">
            <a:extLst>
              <a:ext uri="{FF2B5EF4-FFF2-40B4-BE49-F238E27FC236}">
                <a16:creationId xmlns:a16="http://schemas.microsoft.com/office/drawing/2014/main" id="{11DD1AEB-48DB-8821-8509-00EEF3AA7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090">
            <a:off x="1556411" y="6102043"/>
            <a:ext cx="637492" cy="6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9194</TotalTime>
  <Words>2139</Words>
  <Application>Microsoft Office PowerPoint</Application>
  <PresentationFormat>Presentación en pantalla (4:3)</PresentationFormat>
  <Paragraphs>370</Paragraphs>
  <Slides>39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Arial</vt:lpstr>
      <vt:lpstr>Ballpark</vt:lpstr>
      <vt:lpstr>Baskerville Old Face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Conception personnalisée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¡FELIZ NAVIDAD!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826</cp:revision>
  <dcterms:created xsi:type="dcterms:W3CDTF">2008-10-09T14:11:57Z</dcterms:created>
  <dcterms:modified xsi:type="dcterms:W3CDTF">2023-12-31T15:50:18Z</dcterms:modified>
</cp:coreProperties>
</file>