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8933" r:id="rId1"/>
  </p:sldMasterIdLst>
  <p:notesMasterIdLst>
    <p:notesMasterId r:id="rId33"/>
  </p:notesMasterIdLst>
  <p:sldIdLst>
    <p:sldId id="1354" r:id="rId2"/>
    <p:sldId id="1217" r:id="rId3"/>
    <p:sldId id="1277" r:id="rId4"/>
    <p:sldId id="1346" r:id="rId5"/>
    <p:sldId id="1377" r:id="rId6"/>
    <p:sldId id="1348" r:id="rId7"/>
    <p:sldId id="1254" r:id="rId8"/>
    <p:sldId id="1350" r:id="rId9"/>
    <p:sldId id="1380" r:id="rId10"/>
    <p:sldId id="1021" r:id="rId11"/>
    <p:sldId id="1329" r:id="rId12"/>
    <p:sldId id="1023" r:id="rId13"/>
    <p:sldId id="1024" r:id="rId14"/>
    <p:sldId id="1301" r:id="rId15"/>
    <p:sldId id="1026" r:id="rId16"/>
    <p:sldId id="1027" r:id="rId17"/>
    <p:sldId id="1028" r:id="rId18"/>
    <p:sldId id="1029" r:id="rId19"/>
    <p:sldId id="1030" r:id="rId20"/>
    <p:sldId id="1379" r:id="rId21"/>
    <p:sldId id="1032" r:id="rId22"/>
    <p:sldId id="1381" r:id="rId23"/>
    <p:sldId id="1366" r:id="rId24"/>
    <p:sldId id="1367" r:id="rId25"/>
    <p:sldId id="1368" r:id="rId26"/>
    <p:sldId id="1319" r:id="rId27"/>
    <p:sldId id="1036" r:id="rId28"/>
    <p:sldId id="857" r:id="rId29"/>
    <p:sldId id="1326" r:id="rId30"/>
    <p:sldId id="1327" r:id="rId31"/>
    <p:sldId id="1423" r:id="rId3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6600"/>
    <a:srgbClr val="005400"/>
    <a:srgbClr val="000000"/>
    <a:srgbClr val="004200"/>
    <a:srgbClr val="008000"/>
    <a:srgbClr val="FFFF66"/>
    <a:srgbClr val="99FF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482" autoAdjust="0"/>
    <p:restoredTop sz="94444" autoAdjust="0"/>
  </p:normalViewPr>
  <p:slideViewPr>
    <p:cSldViewPr>
      <p:cViewPr varScale="1">
        <p:scale>
          <a:sx n="86" d="100"/>
          <a:sy n="86" d="100"/>
        </p:scale>
        <p:origin x="811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390C0F8F-04A0-F6DB-EDF1-A6A96665C5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146B491E-D6EC-19E1-8D6F-A5081F1AFD1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6A5549EC-C3A3-4AB1-8872-1A6767F72D41}" type="datetimeFigureOut">
              <a:rPr lang="es-ES"/>
              <a:pPr>
                <a:defRPr/>
              </a:pPr>
              <a:t>13/01/2024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D9993FCF-535F-754B-37DF-08C6BFF54A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16ED67CA-C263-DE71-2002-A18AC2D373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74992E6B-B55F-D4A8-D864-38D1E128AC9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F666512A-94D1-C9B0-C725-CA43326B0E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AAD9C97-CAEF-4729-B821-AA0B400B8E0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imagen de diapositiva">
            <a:extLst>
              <a:ext uri="{FF2B5EF4-FFF2-40B4-BE49-F238E27FC236}">
                <a16:creationId xmlns:a16="http://schemas.microsoft.com/office/drawing/2014/main" id="{FF0EFEA3-4154-5497-E6CC-70ECEE5952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2 Marcador de notas">
            <a:extLst>
              <a:ext uri="{FF2B5EF4-FFF2-40B4-BE49-F238E27FC236}">
                <a16:creationId xmlns:a16="http://schemas.microsoft.com/office/drawing/2014/main" id="{0F73458E-61B9-DFC1-09C8-FA677A073D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11268" name="3 Marcador de número de diapositiva">
            <a:extLst>
              <a:ext uri="{FF2B5EF4-FFF2-40B4-BE49-F238E27FC236}">
                <a16:creationId xmlns:a16="http://schemas.microsoft.com/office/drawing/2014/main" id="{A01E6CA7-25C0-3CD7-CD0F-2FF3793718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13E1AEE4-2ACD-4195-B8C6-FD1CFD85EE31}" type="slidenum">
              <a:rPr lang="es-ES" altLang="es-ES" smtClean="0">
                <a:latin typeface="Arial" panose="020B0604020202020204" pitchFamily="34" charset="0"/>
              </a:rPr>
              <a:pPr/>
              <a:t>6</a:t>
            </a:fld>
            <a:endParaRPr lang="es-ES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>
            <a:extLst>
              <a:ext uri="{FF2B5EF4-FFF2-40B4-BE49-F238E27FC236}">
                <a16:creationId xmlns:a16="http://schemas.microsoft.com/office/drawing/2014/main" id="{6007329E-3280-4765-B4F4-5EE1494C7C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2 Marcador de notas">
            <a:extLst>
              <a:ext uri="{FF2B5EF4-FFF2-40B4-BE49-F238E27FC236}">
                <a16:creationId xmlns:a16="http://schemas.microsoft.com/office/drawing/2014/main" id="{EC418BE1-6FBC-407D-9A92-26EBCCA486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53252" name="3 Marcador de número de diapositiva">
            <a:extLst>
              <a:ext uri="{FF2B5EF4-FFF2-40B4-BE49-F238E27FC236}">
                <a16:creationId xmlns:a16="http://schemas.microsoft.com/office/drawing/2014/main" id="{664792A7-95D4-41FF-B782-C89C6DD683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789E2E-2F46-4D3E-B38A-0E6F1C34F6BA}" type="slidenum">
              <a:rPr lang="es-ES" altLang="es-ES"/>
              <a:pPr/>
              <a:t>9</a:t>
            </a:fld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3B3F18-875F-4D80-008C-28758B8EF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0E2536-5FF7-6E56-9FCB-7D7264595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8DCFF8-52F1-1EA6-A61C-6B886DD9D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AEEA6-D5FC-4FD8-A9A8-47FFCAA7473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52915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62CD2C-42BF-C638-0408-DE5DEF96D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32A217-355E-9EC9-FCB9-B307171D0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67ED90-6E9F-5782-3819-51D7E4300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2A600-056B-4AFB-9C9B-63FFCCDB956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94460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75E327-97B4-8FF6-6C83-8FB403463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027E6F-47BB-262A-EADD-E38F65D90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28E802-D434-4220-2E32-31A71EA26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FD9C8-CD7A-426E-B4AD-8EE4C032983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51793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ED5EAC8C-EBBF-0C65-3E8C-DBDB0CE22A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3E63D799-74A2-74B6-7552-FF209E327C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6EF9A-D7EA-4D95-AD7F-59CE3CE0F64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2EC4927F-909C-ACB8-51BA-42431964B42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663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8D6E2FAE-9806-7D90-EF7C-3AF4F75141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A32EA18F-9A1C-F3BB-21CA-F85D8F128A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512B7-EEDC-4E8C-8B32-8DD51AC2FFF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8" name="7 Marcador de fecha">
            <a:extLst>
              <a:ext uri="{FF2B5EF4-FFF2-40B4-BE49-F238E27FC236}">
                <a16:creationId xmlns:a16="http://schemas.microsoft.com/office/drawing/2014/main" id="{D2C2BA62-2F81-2669-3416-20DF9C09FCA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2440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18AE95-BB7D-F176-F411-0C5931C38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FBAD9D-C774-8FAD-3A1A-455587797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E8FA60-8DAA-8EF7-362C-ED5B69CC5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35DF0-7EEF-44D3-9F0F-916D774254C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60404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34E65C-ACC7-0989-8D96-DF340BC9D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B0D174-C666-0982-0D21-1260B2C8D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B45BB0-92BE-88CD-AA52-A3F959F9B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FB383-80C4-44AC-8267-EEE13EC54DA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03723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E0A21B79-057A-D056-EE89-6CEA85BC4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0730AF84-2EDD-B0E7-5FA5-E2821F5C2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2578A9AD-A88A-8865-1779-7B344389D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FB842-7BAC-44D0-B710-CFB261D842C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14300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FDAB3589-A438-B281-77D5-56C38EAE8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2E80BC5B-0979-D5E3-50ED-5E0583CB7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9202EEC1-EFAE-6E89-A449-7BEFA269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8211B-7C90-4211-926D-E84500053FC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69441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57D29A0D-295A-AE6A-D78E-76F176618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A52D7D0F-C3CF-58F1-F896-255C7BF38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0BB75B32-55AB-94CB-AE6D-C7FF0BB75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719DC-2490-499A-AA0F-63720A92C54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95897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5AF08086-18D8-C51F-F4CE-0497DEDB1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F9BD7E4C-764D-7EF1-1DC4-7748A5864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CB6CCA4E-E750-93AF-82D6-620372ED0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08D16-E175-420F-9012-978CC2AB334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27817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90E978B4-4555-A59D-FE1F-B020CEEA6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150227A4-4072-7C43-A7AF-8D55C22F2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53BEA5A0-08D3-EFEB-AE09-2E82D22D0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208D7-16D6-42AF-AAD6-EB6D0C914A0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6307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C8B1F87A-05D2-A920-3841-A7C1102A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95C6ED97-F8E4-7690-C17C-CBC813CF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50F745D6-67B7-F1E0-993E-229A3B6C4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11D58-C116-4611-A74A-30352FC0A0A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2302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1064C246-D8A2-6F24-F223-A9745985779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7AE800B5-DE05-BAD9-D9A3-91E7EED601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D7B043-96CE-742B-466A-5CB25A545B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8DD40F-5F61-6089-0D6D-DB45F7EE60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AE4513-E20C-C608-BADC-C0713596D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B6225F6-A30B-498C-AA9E-CE9DAE0CD9E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789" r:id="rId1"/>
    <p:sldLayoutId id="2147489790" r:id="rId2"/>
    <p:sldLayoutId id="2147489791" r:id="rId3"/>
    <p:sldLayoutId id="2147489792" r:id="rId4"/>
    <p:sldLayoutId id="2147489793" r:id="rId5"/>
    <p:sldLayoutId id="2147489794" r:id="rId6"/>
    <p:sldLayoutId id="2147489795" r:id="rId7"/>
    <p:sldLayoutId id="2147489796" r:id="rId8"/>
    <p:sldLayoutId id="2147489797" r:id="rId9"/>
    <p:sldLayoutId id="2147489798" r:id="rId10"/>
    <p:sldLayoutId id="2147489799" r:id="rId11"/>
    <p:sldLayoutId id="2147489800" r:id="rId12"/>
    <p:sldLayoutId id="2147489801" r:id="rId13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3 CuadroTexto">
            <a:extLst>
              <a:ext uri="{FF2B5EF4-FFF2-40B4-BE49-F238E27FC236}">
                <a16:creationId xmlns:a16="http://schemas.microsoft.com/office/drawing/2014/main" id="{D97A5DF9-4C04-5FEC-A6E1-96D395D6A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" y="6037513"/>
            <a:ext cx="8013700" cy="461665"/>
          </a:xfrm>
          <a:prstGeom prst="rect">
            <a:avLst/>
          </a:prstGeom>
          <a:gradFill rotWithShape="1">
            <a:gsLst>
              <a:gs pos="0">
                <a:srgbClr val="96C196"/>
              </a:gs>
              <a:gs pos="50000">
                <a:srgbClr val="C0D7C0"/>
              </a:gs>
              <a:gs pos="100000">
                <a:srgbClr val="E1EBE1"/>
              </a:gs>
            </a:gsLst>
            <a:lin ang="135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es-ES" altLang="es-ES" sz="2400" b="1" dirty="0">
                <a:latin typeface="Comic Sans MS" panose="030F0702030302020204" pitchFamily="66" charset="0"/>
              </a:rPr>
              <a:t>COMUNIDAD PARROQUIAL CRISTO REDENTOR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1BDB3A5-D81A-3B75-F4D3-3AC9734BE074}"/>
              </a:ext>
            </a:extLst>
          </p:cNvPr>
          <p:cNvSpPr txBox="1"/>
          <p:nvPr/>
        </p:nvSpPr>
        <p:spPr>
          <a:xfrm>
            <a:off x="831502" y="332656"/>
            <a:ext cx="7700938" cy="702352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100000"/>
              </a:avLst>
            </a:prstTxWarp>
            <a:spAutoFit/>
            <a:scene3d>
              <a:camera prst="orthographicFront"/>
              <a:lightRig rig="threePt" dir="t"/>
            </a:scene3d>
            <a:sp3d extrusionH="152400" contourW="12700">
              <a:extrusionClr>
                <a:srgbClr val="00B050"/>
              </a:extrusionClr>
              <a:contourClr>
                <a:srgbClr val="00B050"/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6600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79000">
                      <a:schemeClr val="accent1">
                        <a:lumMod val="45000"/>
                        <a:lumOff val="55000"/>
                      </a:schemeClr>
                    </a:gs>
                    <a:gs pos="45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B05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B050"/>
                  </a:outerShdw>
                </a:effectLst>
                <a:latin typeface="Trebuchet MS"/>
              </a:rPr>
              <a:t> ¡SEÁIS TODOS BIENVENIDOS!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B726099-F952-8F98-012E-C02114CAAE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4" r="16451" b="20157"/>
          <a:stretch/>
        </p:blipFill>
        <p:spPr>
          <a:xfrm>
            <a:off x="420583" y="1628800"/>
            <a:ext cx="4906890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Imagen 1" descr="Niño jugando en el pasto&#10;&#10;Descripción generada automáticamente con confianza baja">
            <a:extLst>
              <a:ext uri="{FF2B5EF4-FFF2-40B4-BE49-F238E27FC236}">
                <a16:creationId xmlns:a16="http://schemas.microsoft.com/office/drawing/2014/main" id="{53366B13-C3A7-9855-7E3D-F47962020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06849"/>
            <a:ext cx="3240360" cy="4583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>
            <a:extLst>
              <a:ext uri="{FF2B5EF4-FFF2-40B4-BE49-F238E27FC236}">
                <a16:creationId xmlns:a16="http://schemas.microsoft.com/office/drawing/2014/main" id="{E5F0B158-A4F4-186C-0881-E1FE10DB071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71550" y="4005263"/>
            <a:ext cx="7127875" cy="3381375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s-ES" sz="2800" u="sng" dirty="0">
              <a:solidFill>
                <a:srgbClr val="005400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2800" dirty="0">
                <a:solidFill>
                  <a:srgbClr val="005400"/>
                </a:solidFill>
                <a:latin typeface="Comic Sans MS" pitchFamily="66" charset="0"/>
              </a:rPr>
              <a:t>         </a:t>
            </a:r>
            <a:r>
              <a:rPr lang="es-ES" sz="2800" u="sng" dirty="0">
                <a:solidFill>
                  <a:srgbClr val="339933"/>
                </a:solidFill>
                <a:latin typeface="Comic Sans MS" pitchFamily="66" charset="0"/>
              </a:rPr>
              <a:t>Respondemos: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600" b="1" i="1" cap="small" dirty="0">
                <a:solidFill>
                  <a:schemeClr val="bg1"/>
                </a:solidFill>
                <a:latin typeface="Comic Sans MS" pitchFamily="66" charset="0"/>
              </a:rPr>
              <a:t>			</a:t>
            </a:r>
            <a:r>
              <a:rPr lang="es-ES" sz="3800" b="1" i="1" cap="small" dirty="0">
                <a:latin typeface="Comic Sans MS" pitchFamily="66" charset="0"/>
              </a:rPr>
              <a:t>Te rogamos óyenos</a:t>
            </a:r>
            <a:endParaRPr lang="es-ES" sz="3800" i="1" cap="smal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476D4EA-ABAE-AF91-04CA-FDC882ED6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8" y="333375"/>
            <a:ext cx="7324725" cy="381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4" name="Picture 7" descr="telefonos">
            <a:extLst>
              <a:ext uri="{FF2B5EF4-FFF2-40B4-BE49-F238E27FC236}">
                <a16:creationId xmlns:a16="http://schemas.microsoft.com/office/drawing/2014/main" id="{916888E0-DC64-0D0D-0517-A56E83855C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346575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5 Rectángulo">
            <a:extLst>
              <a:ext uri="{FF2B5EF4-FFF2-40B4-BE49-F238E27FC236}">
                <a16:creationId xmlns:a16="http://schemas.microsoft.com/office/drawing/2014/main" id="{ABF864D6-4993-4073-ACC6-C55144BCE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0642" y="116632"/>
            <a:ext cx="57038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3200" b="1" u="sng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ORACIÓN DE S. IGNACIO</a:t>
            </a:r>
            <a:endParaRPr lang="es-ES" altLang="es-ES" sz="3200" b="1" u="sng" dirty="0">
              <a:solidFill>
                <a:srgbClr val="00B05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DC4B7B40-B751-4228-A70F-B97B0C4FA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88" y="692696"/>
            <a:ext cx="8229600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5143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8572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2001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15430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0002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4574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29146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3718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Toma, Señor, y recibe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toda mi libertad, mi memoria,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mi entendimiento y mi voluntad.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Todo mi haber y poseer,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Tú me lo diste, a ti Señor, lo torno.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Todo es tuyo disponed a tu voluntad.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Dame tu amor, dame tu gracia,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que esta me basta.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C3A759A-4276-4E91-A2D5-8E569FFDF5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90"/>
          <a:stretch/>
        </p:blipFill>
        <p:spPr bwMode="auto">
          <a:xfrm>
            <a:off x="6444208" y="838572"/>
            <a:ext cx="2592288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C55547F0-6C64-3BB1-6BDF-40835A6E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63" y="620713"/>
            <a:ext cx="7858125" cy="507206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200" dirty="0">
                <a:solidFill>
                  <a:srgbClr val="339933"/>
                </a:solidFill>
                <a:latin typeface="Comic Sans MS" panose="030F0702030302020204" pitchFamily="66" charset="0"/>
              </a:rPr>
              <a:t>“Orad, hermanos, para que este sacrificio, mío y vuestro, </a:t>
            </a:r>
          </a:p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200" dirty="0">
                <a:solidFill>
                  <a:srgbClr val="339933"/>
                </a:solidFill>
                <a:latin typeface="Comic Sans MS" panose="030F0702030302020204" pitchFamily="66" charset="0"/>
              </a:rPr>
              <a:t>sea agradable a Dios, Padre todopoderoso “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i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i="1" dirty="0">
              <a:latin typeface="Comic Sans MS" panose="030F0702030302020204" pitchFamily="66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s-ES" altLang="es-ES" sz="4000" b="1" dirty="0">
                <a:solidFill>
                  <a:srgbClr val="005400"/>
                </a:solidFill>
                <a:latin typeface="Comic Sans MS" panose="030F0702030302020204" pitchFamily="66" charset="0"/>
              </a:rPr>
              <a:t>Todos: </a:t>
            </a:r>
            <a:r>
              <a:rPr lang="es-ES" altLang="es-ES" sz="4000" dirty="0">
                <a:latin typeface="Comic Sans MS" panose="030F0702030302020204" pitchFamily="66" charset="0"/>
              </a:rPr>
              <a:t>“El Señor reciba de tus manos este sacrificio, para alabanza y gloria de su Nombre, para nuestro bien y el de toda su Santa Iglesia” 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>
            <a:extLst>
              <a:ext uri="{FF2B5EF4-FFF2-40B4-BE49-F238E27FC236}">
                <a16:creationId xmlns:a16="http://schemas.microsoft.com/office/drawing/2014/main" id="{FEA95BB5-DD4E-0F78-21F5-479C0BB4B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765175"/>
            <a:ext cx="8172450" cy="5735638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3200" i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dirty="0">
                <a:solidFill>
                  <a:srgbClr val="339933"/>
                </a:solidFill>
                <a:latin typeface="Comic Sans MS" panose="030F0702030302020204" pitchFamily="66" charset="0"/>
              </a:rPr>
              <a:t>El Señor esté con vosotros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b="1" dirty="0">
                <a:latin typeface="Comic Sans MS" panose="030F0702030302020204" pitchFamily="66" charset="0"/>
              </a:rPr>
              <a:t>Y con tu espíritu.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dirty="0">
                <a:solidFill>
                  <a:srgbClr val="339933"/>
                </a:solidFill>
                <a:latin typeface="Comic Sans MS" panose="030F0702030302020204" pitchFamily="66" charset="0"/>
              </a:rPr>
              <a:t>Levantemos el corazón.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b="1" dirty="0">
                <a:latin typeface="Comic Sans MS" panose="030F0702030302020204" pitchFamily="66" charset="0"/>
              </a:rPr>
              <a:t>Lo tenemos levantado hacia el Señor.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dirty="0">
                <a:solidFill>
                  <a:srgbClr val="339933"/>
                </a:solidFill>
                <a:latin typeface="Comic Sans MS" panose="030F0702030302020204" pitchFamily="66" charset="0"/>
              </a:rPr>
              <a:t>Demos gracias al Señor nuestro Dios.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b="1" dirty="0">
                <a:latin typeface="Comic Sans MS" panose="030F0702030302020204" pitchFamily="66" charset="0"/>
              </a:rPr>
              <a:t>Es justo y necesario.</a:t>
            </a:r>
          </a:p>
        </p:txBody>
      </p:sp>
      <p:sp>
        <p:nvSpPr>
          <p:cNvPr id="18435" name="3 CuadroTexto">
            <a:extLst>
              <a:ext uri="{FF2B5EF4-FFF2-40B4-BE49-F238E27FC236}">
                <a16:creationId xmlns:a16="http://schemas.microsoft.com/office/drawing/2014/main" id="{307EF6EB-60FA-7E3A-C0FD-149E64B08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007" y="260648"/>
            <a:ext cx="63746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PLEGARIA EUCARÍSTICA</a:t>
            </a:r>
          </a:p>
        </p:txBody>
      </p:sp>
      <p:pic>
        <p:nvPicPr>
          <p:cNvPr id="18436" name="Imagen 2">
            <a:extLst>
              <a:ext uri="{FF2B5EF4-FFF2-40B4-BE49-F238E27FC236}">
                <a16:creationId xmlns:a16="http://schemas.microsoft.com/office/drawing/2014/main" id="{98B01254-B55F-8FFE-9473-2C9438BF5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68413"/>
            <a:ext cx="3093294" cy="171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n 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A68C69D3-8CD4-BD75-1FD1-28A578590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322" r="2885" b="2908"/>
          <a:stretch>
            <a:fillRect/>
          </a:stretch>
        </p:blipFill>
        <p:spPr bwMode="auto">
          <a:xfrm>
            <a:off x="5364088" y="2610133"/>
            <a:ext cx="35210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CuadroTexto 1">
            <a:extLst>
              <a:ext uri="{FF2B5EF4-FFF2-40B4-BE49-F238E27FC236}">
                <a16:creationId xmlns:a16="http://schemas.microsoft.com/office/drawing/2014/main" id="{B789EC13-F1DA-8656-D4D5-4EF64D09F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052513"/>
            <a:ext cx="5903913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Santo, Santo, Santo es el Señor, 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Dios del universo. </a:t>
            </a:r>
          </a:p>
          <a:p>
            <a:pPr>
              <a:lnSpc>
                <a:spcPct val="150000"/>
              </a:lnSpc>
            </a:pPr>
            <a:r>
              <a:rPr lang="es-ES" altLang="es-ES" sz="2400">
                <a:latin typeface="Comic Sans MS" panose="030F0702030302020204" pitchFamily="66" charset="0"/>
              </a:rPr>
              <a:t>Llenos están el cielo y la tierra 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de su gloria.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Hosanna en el cielo.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Bendito el que viene 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en el nombre del Señor. 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Hosanna en el cielo.</a:t>
            </a:r>
          </a:p>
          <a:p>
            <a:pPr>
              <a:lnSpc>
                <a:spcPct val="150000"/>
              </a:lnSpc>
            </a:pPr>
            <a:endParaRPr lang="es-ES" altLang="es-ES" sz="2400" dirty="0">
              <a:latin typeface="Comic Sans MS" panose="030F0702030302020204" pitchFamily="66" charset="0"/>
            </a:endParaRPr>
          </a:p>
        </p:txBody>
      </p:sp>
      <p:sp>
        <p:nvSpPr>
          <p:cNvPr id="21508" name="3 CuadroTexto">
            <a:extLst>
              <a:ext uri="{FF2B5EF4-FFF2-40B4-BE49-F238E27FC236}">
                <a16:creationId xmlns:a16="http://schemas.microsoft.com/office/drawing/2014/main" id="{F183CDAA-E5FF-053E-763F-24BA8FA86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260350"/>
            <a:ext cx="59039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_tradnl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</a:t>
            </a:r>
            <a:r>
              <a:rPr lang="es-ES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ANTO ES EL SEÑOR</a:t>
            </a:r>
          </a:p>
        </p:txBody>
      </p:sp>
      <p:pic>
        <p:nvPicPr>
          <p:cNvPr id="2" name="Picture 2" descr="disparo estrellas hacia abajo animado">
            <a:extLst>
              <a:ext uri="{FF2B5EF4-FFF2-40B4-BE49-F238E27FC236}">
                <a16:creationId xmlns:a16="http://schemas.microsoft.com/office/drawing/2014/main" id="{C7517866-963A-EE14-28D8-92FF1001B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A1414"/>
              </a:clrFrom>
              <a:clrTo>
                <a:srgbClr val="0A141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87971" y="681881"/>
            <a:ext cx="1301799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isparo estrellas hacia abajo animado">
            <a:extLst>
              <a:ext uri="{FF2B5EF4-FFF2-40B4-BE49-F238E27FC236}">
                <a16:creationId xmlns:a16="http://schemas.microsoft.com/office/drawing/2014/main" id="{F09EC0F3-8A1D-DE24-42D6-020D0EF3C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A1414"/>
              </a:clrFrom>
              <a:clrTo>
                <a:srgbClr val="0A141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646721" y="787400"/>
            <a:ext cx="1301799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>
            <a:extLst>
              <a:ext uri="{FF2B5EF4-FFF2-40B4-BE49-F238E27FC236}">
                <a16:creationId xmlns:a16="http://schemas.microsoft.com/office/drawing/2014/main" id="{987C5E74-F3E3-45DE-4B0B-E85303D03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412875"/>
            <a:ext cx="4176713" cy="3490913"/>
          </a:xfrm>
        </p:spPr>
        <p:txBody>
          <a:bodyPr/>
          <a:lstStyle/>
          <a:p>
            <a:pPr eaLnBrk="1" hangingPunct="1">
              <a:lnSpc>
                <a:spcPts val="4800"/>
              </a:lnSpc>
            </a:pPr>
            <a:r>
              <a:rPr lang="es-ES" altLang="es-ES" sz="4000" b="1" dirty="0">
                <a:solidFill>
                  <a:srgbClr val="339933"/>
                </a:solidFill>
                <a:latin typeface="Comic Sans MS" panose="030F0702030302020204" pitchFamily="66" charset="0"/>
              </a:rPr>
              <a:t>El pan y el vino se transforman en el Cuerpo y en la Sangre de Jesús. </a:t>
            </a:r>
          </a:p>
        </p:txBody>
      </p:sp>
      <p:sp>
        <p:nvSpPr>
          <p:cNvPr id="20483" name="5 CuadroTexto">
            <a:extLst>
              <a:ext uri="{FF2B5EF4-FFF2-40B4-BE49-F238E27FC236}">
                <a16:creationId xmlns:a16="http://schemas.microsoft.com/office/drawing/2014/main" id="{9BDFA226-7E57-3E94-0145-3D2FC95A9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5425" y="260350"/>
            <a:ext cx="4857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" altLang="es-ES" sz="4000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CONSAGRACIÓN</a:t>
            </a:r>
          </a:p>
        </p:txBody>
      </p:sp>
      <p:pic>
        <p:nvPicPr>
          <p:cNvPr id="20484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C05E4D7B-9A9E-28DC-DCC0-7F8339A64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058" y="968376"/>
            <a:ext cx="5038008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>
            <a:extLst>
              <a:ext uri="{FF2B5EF4-FFF2-40B4-BE49-F238E27FC236}">
                <a16:creationId xmlns:a16="http://schemas.microsoft.com/office/drawing/2014/main" id="{154F7C35-D41F-7355-66EB-D8FD38FF2D6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55650" y="908050"/>
            <a:ext cx="8115300" cy="5224463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i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b="1" dirty="0">
                <a:solidFill>
                  <a:srgbClr val="339933"/>
                </a:solidFill>
                <a:latin typeface="Comic Sans MS" panose="030F0702030302020204" pitchFamily="66" charset="0"/>
              </a:rPr>
              <a:t>Éste es el Sacramento de nuestra fe.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b="1" dirty="0">
              <a:solidFill>
                <a:srgbClr val="005400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rgbClr val="339933"/>
                </a:solidFill>
                <a:latin typeface="Comic Sans MS" panose="030F0702030302020204" pitchFamily="66" charset="0"/>
              </a:rPr>
              <a:t>Todos: </a:t>
            </a:r>
            <a:r>
              <a:rPr lang="es-ES" sz="4000" b="1" dirty="0">
                <a:latin typeface="Comic Sans MS" panose="030F0702030302020204" pitchFamily="66" charset="0"/>
              </a:rPr>
              <a:t>Anunciamos tu muerte,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latin typeface="Comic Sans MS" panose="030F0702030302020204" pitchFamily="66" charset="0"/>
              </a:rPr>
              <a:t>proclamamos tu Resurrección.</a:t>
            </a:r>
          </a:p>
          <a:p>
            <a:pPr marL="182880" indent="-182880"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latin typeface="Comic Sans MS" panose="030F0702030302020204" pitchFamily="66" charset="0"/>
              </a:rPr>
              <a:t>¡Ven, Señor Jesús!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3 CuadroTexto">
            <a:extLst>
              <a:ext uri="{FF2B5EF4-FFF2-40B4-BE49-F238E27FC236}">
                <a16:creationId xmlns:a16="http://schemas.microsoft.com/office/drawing/2014/main" id="{53F7792B-EE1D-E237-7473-DB26B52D9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075" y="339725"/>
            <a:ext cx="4773613" cy="618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que  estás en el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Santificado sea tu nombre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Venga a nosotros tu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Hágase tu voluntad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en la         como en el 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Danos hoy nuestro          de cada día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Perdona nuestras ofensas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como también nosotros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perdonamos a los que nos ofenden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No nos dejes caer en la tentación 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y líbranos del mal.</a:t>
            </a:r>
          </a:p>
          <a:p>
            <a:pPr eaLnBrk="1" hangingPunct="1"/>
            <a:r>
              <a:rPr lang="es-ES" altLang="es-ES" sz="2000" b="1">
                <a:latin typeface="Baskerville Old Face" panose="02020602080505020303" pitchFamily="18" charset="0"/>
              </a:rPr>
              <a:t> </a:t>
            </a:r>
          </a:p>
        </p:txBody>
      </p:sp>
      <p:pic>
        <p:nvPicPr>
          <p:cNvPr id="22531" name="Picture 6" descr="http://www.pepoypepa.com/22-57-thickbox/globo-terraqueo-hichable-50cm.jpg">
            <a:extLst>
              <a:ext uri="{FF2B5EF4-FFF2-40B4-BE49-F238E27FC236}">
                <a16:creationId xmlns:a16="http://schemas.microsoft.com/office/drawing/2014/main" id="{4361A002-23AE-AB5F-5197-8AFACC00C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349500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http://us.123rf.com/400wm/400/400/Krisdog/Krisdog1206/Krisdog120600026/14002220-ilustracion-de-un-simbolo-del-corazon-con-una-corona-el-rey-de-corazones-concepto.jpg">
            <a:extLst>
              <a:ext uri="{FF2B5EF4-FFF2-40B4-BE49-F238E27FC236}">
                <a16:creationId xmlns:a16="http://schemas.microsoft.com/office/drawing/2014/main" id="{E88B5478-8F65-7C66-4784-B95CC6B25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1263650"/>
            <a:ext cx="717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>
            <a:extLst>
              <a:ext uri="{FF2B5EF4-FFF2-40B4-BE49-F238E27FC236}">
                <a16:creationId xmlns:a16="http://schemas.microsoft.com/office/drawing/2014/main" id="{9DA8D2A8-443D-1E7F-FE64-24FCE258F9E4}"/>
              </a:ext>
            </a:extLst>
          </p:cNvPr>
          <p:cNvSpPr/>
          <p:nvPr/>
        </p:nvSpPr>
        <p:spPr>
          <a:xfrm>
            <a:off x="231343" y="260648"/>
            <a:ext cx="3339376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11430"/>
                <a:solidFill>
                  <a:srgbClr val="3399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Padre Nuestro</a:t>
            </a:r>
          </a:p>
        </p:txBody>
      </p:sp>
      <p:pic>
        <p:nvPicPr>
          <p:cNvPr id="22534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B2BDD2CB-017F-5E46-E5AD-2856E2384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3" y="188913"/>
            <a:ext cx="698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983FA9E3-6328-D3D8-E077-98F8AABCC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2298700"/>
            <a:ext cx="6985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8" descr="http://www.waece.org/sabemos/imagenescomidas/ima_pan.gif">
            <a:extLst>
              <a:ext uri="{FF2B5EF4-FFF2-40B4-BE49-F238E27FC236}">
                <a16:creationId xmlns:a16="http://schemas.microsoft.com/office/drawing/2014/main" id="{4B48D6A8-0B84-6665-3081-0557DBAB2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17825"/>
            <a:ext cx="5603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0" descr="F:\descarga.jpg">
            <a:extLst>
              <a:ext uri="{FF2B5EF4-FFF2-40B4-BE49-F238E27FC236}">
                <a16:creationId xmlns:a16="http://schemas.microsoft.com/office/drawing/2014/main" id="{ECF39FA5-46AC-7898-EB67-DBDC8799C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984625"/>
            <a:ext cx="10033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ADBFC0B5-7578-DF94-B831-CC06374507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4" y="1484784"/>
            <a:ext cx="3118702" cy="441689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CCE4F9BD-1DE8-838A-2548-E7A7AD77A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0113" y="836613"/>
            <a:ext cx="7559675" cy="5783262"/>
          </a:xfrm>
        </p:spPr>
        <p:txBody>
          <a:bodyPr rtlCol="0"/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rgbClr val="339933"/>
                </a:solidFill>
                <a:latin typeface="Comic Sans MS" panose="030F0702030302020204" pitchFamily="66" charset="0"/>
              </a:rPr>
              <a:t>… esperamos la venida gloriosa de nuestro Señor Jesucristo.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rgbClr val="339933"/>
                </a:solidFill>
                <a:latin typeface="Comic Sans MS" panose="030F0702030302020204" pitchFamily="66" charset="0"/>
              </a:rPr>
              <a:t>Todos:</a:t>
            </a:r>
            <a:r>
              <a:rPr lang="es-ES" sz="4000" b="1" dirty="0">
                <a:solidFill>
                  <a:srgbClr val="339933"/>
                </a:solidFill>
                <a:latin typeface="Comic Sans MS" panose="030F0702030302020204" pitchFamily="66" charset="0"/>
              </a:rPr>
              <a:t> </a:t>
            </a:r>
            <a:r>
              <a:rPr lang="es-ES" sz="4000" b="1" dirty="0">
                <a:latin typeface="Comic Sans MS" panose="030F0702030302020204" pitchFamily="66" charset="0"/>
              </a:rPr>
              <a:t>Tuyo es el Reino, tuyo el poder y la gloria, por siempre, Señor.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FBDB890E-3D48-07DB-4876-0DAAE85B38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650" y="908050"/>
            <a:ext cx="7972425" cy="5783263"/>
          </a:xfrm>
        </p:spPr>
        <p:txBody>
          <a:bodyPr rtlCol="0"/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28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800" dirty="0">
                <a:solidFill>
                  <a:srgbClr val="339933"/>
                </a:solidFill>
                <a:latin typeface="Comic Sans MS" panose="030F0702030302020204" pitchFamily="66" charset="0"/>
              </a:rPr>
              <a:t>… La paz del Señor esté siempre con vosotros.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600" dirty="0">
                <a:solidFill>
                  <a:srgbClr val="005400"/>
                </a:solidFill>
                <a:latin typeface="Comic Sans MS" panose="030F0702030302020204" pitchFamily="66" charset="0"/>
              </a:rPr>
              <a:t>Todos:</a:t>
            </a:r>
            <a:r>
              <a:rPr lang="es-ES" sz="3600" b="1" dirty="0">
                <a:solidFill>
                  <a:srgbClr val="005400"/>
                </a:solidFill>
                <a:latin typeface="Comic Sans MS" panose="030F0702030302020204" pitchFamily="66" charset="0"/>
              </a:rPr>
              <a:t> </a:t>
            </a:r>
            <a:r>
              <a:rPr lang="es-ES" sz="3600" b="1" dirty="0">
                <a:latin typeface="Comic Sans MS" panose="030F0702030302020204" pitchFamily="66" charset="0"/>
              </a:rPr>
              <a:t>Y con tu espíritu.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800" dirty="0">
                <a:solidFill>
                  <a:srgbClr val="339933"/>
                </a:solidFill>
                <a:latin typeface="Comic Sans MS" panose="030F0702030302020204" pitchFamily="66" charset="0"/>
              </a:rPr>
              <a:t>… Daos fraternalmente la paz </a:t>
            </a:r>
            <a:endParaRPr lang="es-ES" sz="2800" b="1" dirty="0">
              <a:solidFill>
                <a:srgbClr val="339933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6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4579" name="3 CuadroTexto">
            <a:extLst>
              <a:ext uri="{FF2B5EF4-FFF2-40B4-BE49-F238E27FC236}">
                <a16:creationId xmlns:a16="http://schemas.microsoft.com/office/drawing/2014/main" id="{E2A89EC3-66F0-4601-1ABF-CAE165B68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2063" y="261938"/>
            <a:ext cx="45862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RITO DE LA PAZ</a:t>
            </a:r>
          </a:p>
        </p:txBody>
      </p:sp>
      <p:pic>
        <p:nvPicPr>
          <p:cNvPr id="24580" name="Imagen 3" descr="Forma&#10;&#10;Descripción generada automáticamente">
            <a:extLst>
              <a:ext uri="{FF2B5EF4-FFF2-40B4-BE49-F238E27FC236}">
                <a16:creationId xmlns:a16="http://schemas.microsoft.com/office/drawing/2014/main" id="{4F156C9A-D9E7-82AB-CD74-935D8494B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7F8"/>
              </a:clrFrom>
              <a:clrTo>
                <a:srgbClr val="F9F7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4005263"/>
            <a:ext cx="210502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Imagen 5" descr="Imagen que contiene Icono&#10;&#10;Descripción generada automáticamente">
            <a:extLst>
              <a:ext uri="{FF2B5EF4-FFF2-40B4-BE49-F238E27FC236}">
                <a16:creationId xmlns:a16="http://schemas.microsoft.com/office/drawing/2014/main" id="{E2629A26-3DA2-1264-D1CF-D2E39AA10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7F3"/>
              </a:clrFrom>
              <a:clrTo>
                <a:srgbClr val="F8F7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4005263"/>
            <a:ext cx="2011363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Imagen 7" descr="Forma&#10;&#10;Descripción generada automáticamente">
            <a:extLst>
              <a:ext uri="{FF2B5EF4-FFF2-40B4-BE49-F238E27FC236}">
                <a16:creationId xmlns:a16="http://schemas.microsoft.com/office/drawing/2014/main" id="{EA7BBF44-41D9-2D97-ACD0-413DF58B6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005263"/>
            <a:ext cx="2189163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78346BE-E897-C27D-1552-3674999D7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825" y="115888"/>
            <a:ext cx="5627688" cy="1143000"/>
          </a:xfrm>
        </p:spPr>
        <p:txBody>
          <a:bodyPr/>
          <a:lstStyle/>
          <a:p>
            <a:pPr eaLnBrk="1" hangingPunct="1"/>
            <a:r>
              <a:rPr lang="es-ES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  <a:ea typeface="+mn-ea"/>
                <a:cs typeface="+mn-cs"/>
              </a:rPr>
              <a:t>SOMOS MISIONEROS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CE92E1EC-3E3B-CD88-C3AE-C9CC1558D3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268413"/>
            <a:ext cx="8496300" cy="388620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Somos misioneros, tenemos una misión,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queremos ver el mundo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lleno, lleno, lleno, lleno de amor.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Somos misioneros, tenemos una misión,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queremos ver el mundo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lleno, lleno, lleno, lleno de Dios.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CDE6D1E-5599-D528-5676-6348C5ED4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00" y="3933825"/>
            <a:ext cx="3160713" cy="1936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5" name="CuadroTexto 1">
            <a:extLst>
              <a:ext uri="{FF2B5EF4-FFF2-40B4-BE49-F238E27FC236}">
                <a16:creationId xmlns:a16="http://schemas.microsoft.com/office/drawing/2014/main" id="{ADD2661A-5416-DF29-E503-BEA6B2F2C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60960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1/2</a:t>
            </a:r>
            <a:endParaRPr lang="es-ES" altLang="es-ES" sz="1800" b="1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uadroTexto 1">
            <a:extLst>
              <a:ext uri="{FF2B5EF4-FFF2-40B4-BE49-F238E27FC236}">
                <a16:creationId xmlns:a16="http://schemas.microsoft.com/office/drawing/2014/main" id="{CE888C3A-9341-4EFF-A10E-4D1F33FDC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67" y="764704"/>
            <a:ext cx="5903913" cy="352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Caminamos en la paz de Dios.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Caminamos en la paz de Dios (bis).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1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Caminamos, caminamos con Él.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Caminamos en la paz de Dios (bis).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8916" name="3 CuadroTexto">
            <a:extLst>
              <a:ext uri="{FF2B5EF4-FFF2-40B4-BE49-F238E27FC236}">
                <a16:creationId xmlns:a16="http://schemas.microsoft.com/office/drawing/2014/main" id="{E68C6E42-05F9-4C9E-A5A1-BF71FDFAD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260648"/>
            <a:ext cx="84961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CAMINAMOS EN LA PAZ DE DIOS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7FC4B4A-3495-8890-D836-189741B1C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811180"/>
            <a:ext cx="4248473" cy="62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genda de la semana y Hoja del Domingo II de Pascua | Parroquia Santa María  del Pilar Marianistas">
            <a:extLst>
              <a:ext uri="{FF2B5EF4-FFF2-40B4-BE49-F238E27FC236}">
                <a16:creationId xmlns:a16="http://schemas.microsoft.com/office/drawing/2014/main" id="{70D3D003-234F-1647-6FC5-ADC5855BA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829050"/>
            <a:ext cx="2867025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6500C9CC-0A12-0AAE-66CF-9649B163B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857" y="4774168"/>
            <a:ext cx="4248473" cy="62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296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uadroTexto 5">
            <a:extLst>
              <a:ext uri="{FF2B5EF4-FFF2-40B4-BE49-F238E27FC236}">
                <a16:creationId xmlns:a16="http://schemas.microsoft.com/office/drawing/2014/main" id="{B65EA713-4F86-A8D1-FD2F-83B5C6077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981075"/>
            <a:ext cx="7777162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/>
            <a:r>
              <a:rPr lang="es-ES" altLang="es-ES" sz="2800" dirty="0">
                <a:solidFill>
                  <a:srgbClr val="339933"/>
                </a:solidFill>
                <a:latin typeface="Comic Sans MS" panose="030F0702030302020204" pitchFamily="66" charset="0"/>
              </a:rPr>
              <a:t>Éste es el Cordero de Dios que quita el pecado del mundo. Dichosos los invitados a la mesa del Señor.</a:t>
            </a:r>
          </a:p>
          <a:p>
            <a:pPr algn="just" eaLnBrk="1" hangingPunct="1"/>
            <a:endParaRPr lang="es-ES" altLang="es-ES" dirty="0">
              <a:solidFill>
                <a:srgbClr val="339933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spcBef>
                <a:spcPts val="1200"/>
              </a:spcBef>
            </a:pPr>
            <a:r>
              <a:rPr lang="es-ES" altLang="es-ES" sz="3200" dirty="0">
                <a:solidFill>
                  <a:srgbClr val="339933"/>
                </a:solidFill>
                <a:latin typeface="Comic Sans MS" panose="030F0702030302020204" pitchFamily="66" charset="0"/>
              </a:rPr>
              <a:t>Todos:</a:t>
            </a:r>
          </a:p>
          <a:p>
            <a:pPr algn="just" eaLnBrk="1" hangingPunct="1"/>
            <a:r>
              <a:rPr lang="es-ES" altLang="es-ES" sz="3200" dirty="0">
                <a:latin typeface="Comic Sans MS" panose="030F0702030302020204" pitchFamily="66" charset="0"/>
              </a:rPr>
              <a:t>Señor, no soy digno de que entres en mi casa, pero una palabra tuya bastará para sanarme.</a:t>
            </a:r>
          </a:p>
          <a:p>
            <a:pPr algn="just" eaLnBrk="1" hangingPunct="1"/>
            <a:endParaRPr lang="es-ES" altLang="es-ES" dirty="0">
              <a:latin typeface="Comic Sans MS" panose="030F0702030302020204" pitchFamily="66" charset="0"/>
            </a:endParaRPr>
          </a:p>
          <a:p>
            <a:pPr algn="just" eaLnBrk="1" hangingPunct="1"/>
            <a:endParaRPr lang="es-ES" altLang="es-ES" dirty="0">
              <a:latin typeface="Comic Sans MS" panose="030F0702030302020204" pitchFamily="66" charset="0"/>
            </a:endParaRPr>
          </a:p>
          <a:p>
            <a:pPr algn="just" eaLnBrk="1" hangingPunct="1"/>
            <a:endParaRPr lang="es-ES" altLang="es-E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uadroTexto 2">
            <a:extLst>
              <a:ext uri="{FF2B5EF4-FFF2-40B4-BE49-F238E27FC236}">
                <a16:creationId xmlns:a16="http://schemas.microsoft.com/office/drawing/2014/main" id="{98111B0D-1C43-390B-D68F-63DBD1D0E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31108"/>
            <a:ext cx="299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sz="2000" b="1" dirty="0">
                <a:solidFill>
                  <a:srgbClr val="339933"/>
                </a:solidFill>
                <a:latin typeface="Comic Sans MS" panose="030F0702030302020204" pitchFamily="66" charset="0"/>
              </a:rPr>
              <a:t>san Juan 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CAD7D-2997-8081-40EC-DFADC70D4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659" y="5357765"/>
            <a:ext cx="4680520" cy="1224136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3400" b="1" dirty="0">
                <a:latin typeface="Comic Sans MS" pitchFamily="66" charset="0"/>
              </a:rPr>
              <a:t>Vieron dónde vivía y se quedaron con él.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8FAD5BE-1F44-FBA5-BE7A-E4C780B18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544129" y="1794551"/>
            <a:ext cx="5995289" cy="2988000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AB6D584C-28DA-2E48-AE34-15EBC3BF6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59" y="522504"/>
            <a:ext cx="3530111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 descr="Un dibujo de una cara&#10;&#10;Descripción generada automáticamente con confianza baja">
            <a:extLst>
              <a:ext uri="{FF2B5EF4-FFF2-40B4-BE49-F238E27FC236}">
                <a16:creationId xmlns:a16="http://schemas.microsoft.com/office/drawing/2014/main" id="{6CF7C9DE-6755-4746-08C1-BC9FEE3E17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246" y="4581127"/>
            <a:ext cx="1130339" cy="230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435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74A497C1-B027-410E-B4B6-10C156F4E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150" y="125413"/>
            <a:ext cx="6913563" cy="782637"/>
          </a:xfrm>
        </p:spPr>
        <p:txBody>
          <a:bodyPr/>
          <a:lstStyle/>
          <a:p>
            <a:pPr algn="r" eaLnBrk="1" hangingPunct="1"/>
            <a:r>
              <a:rPr lang="es-ES_tradnl" altLang="es-ES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C</a:t>
            </a:r>
            <a:r>
              <a:rPr lang="es-ES" altLang="es-ES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RISTO NACE CADA DÍA</a:t>
            </a:r>
            <a:endParaRPr lang="es-ES" altLang="es-ES" b="1" dirty="0">
              <a:solidFill>
                <a:srgbClr val="339933"/>
              </a:solidFill>
            </a:endParaRPr>
          </a:p>
        </p:txBody>
      </p:sp>
      <p:sp>
        <p:nvSpPr>
          <p:cNvPr id="51203" name="Rectángulo 7">
            <a:extLst>
              <a:ext uri="{FF2B5EF4-FFF2-40B4-BE49-F238E27FC236}">
                <a16:creationId xmlns:a16="http://schemas.microsoft.com/office/drawing/2014/main" id="{2DE35A75-F425-48A4-B00A-38223BCDD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016" y="836712"/>
            <a:ext cx="8856984" cy="33550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630238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Habrá tierra que sembrar, habrá mies que recoger,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por muchos años que pasen, no cambiará nuestra fe.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La vida es de los que luchan por su propio yo vencer.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Habrá peces que pescar y manos para faenar,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no importará la tormenta pues Cristo la calmará,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seguiremos en la lucha por un mundo de hermandad.</a:t>
            </a:r>
          </a:p>
        </p:txBody>
      </p:sp>
      <p:sp>
        <p:nvSpPr>
          <p:cNvPr id="48132" name="CuadroTexto 5">
            <a:extLst>
              <a:ext uri="{FF2B5EF4-FFF2-40B4-BE49-F238E27FC236}">
                <a16:creationId xmlns:a16="http://schemas.microsoft.com/office/drawing/2014/main" id="{127143C5-94A3-421F-9178-FF00A4295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6237312"/>
            <a:ext cx="5485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1/3</a:t>
            </a:r>
          </a:p>
        </p:txBody>
      </p:sp>
      <p:pic>
        <p:nvPicPr>
          <p:cNvPr id="5122" name="Picture 2" descr="Dibujos de Fano en color · Diócesis de Málaga : Portal de la Iglesia  Católica de Málaga | Foto, Pasqua, Risorgimento">
            <a:extLst>
              <a:ext uri="{FF2B5EF4-FFF2-40B4-BE49-F238E27FC236}">
                <a16:creationId xmlns:a16="http://schemas.microsoft.com/office/drawing/2014/main" id="{237FEDA6-F47B-98E7-9327-F43D88765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99486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140A706-010B-7380-0D11-C20862E59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365104"/>
            <a:ext cx="495300" cy="4381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ángulo 7">
            <a:extLst>
              <a:ext uri="{FF2B5EF4-FFF2-40B4-BE49-F238E27FC236}">
                <a16:creationId xmlns:a16="http://schemas.microsoft.com/office/drawing/2014/main" id="{C560CC7C-74F6-4642-90EA-7DB40DA56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8520" y="251356"/>
            <a:ext cx="9001125" cy="746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br>
              <a:rPr lang="es-ES" altLang="es-ES" sz="23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s-ES" altLang="es-ES" sz="23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Cristo nace cada día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3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en la cara del obrero cansado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3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en el rostro de los niños que ríen jugando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3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en cada anciano que tenemos al lado.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3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Cristo nace cada día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3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 por mucho que queramos matarlo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3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nacerá día tras día, minuto a minuto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3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en cada hombre que quiere aceptarlo.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300" b="1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3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3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9155" name="CuadroTexto 5">
            <a:extLst>
              <a:ext uri="{FF2B5EF4-FFF2-40B4-BE49-F238E27FC236}">
                <a16:creationId xmlns:a16="http://schemas.microsoft.com/office/drawing/2014/main" id="{A9E35079-B238-4CF1-AC71-381D4847C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237312"/>
            <a:ext cx="5854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2/3</a:t>
            </a:r>
          </a:p>
        </p:txBody>
      </p:sp>
      <p:pic>
        <p:nvPicPr>
          <p:cNvPr id="2052" name="Picture 4" descr="Lectio Divina Domingo V de Pascua · Dibujos de Fano en color · Diócesis de  Málaga : Portal de la Iglesia Católica de Málaga">
            <a:extLst>
              <a:ext uri="{FF2B5EF4-FFF2-40B4-BE49-F238E27FC236}">
                <a16:creationId xmlns:a16="http://schemas.microsoft.com/office/drawing/2014/main" id="{D5C483C6-82DD-75DC-B652-AD3DD1F74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245" y="2708920"/>
            <a:ext cx="2995372" cy="371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9D84821-3316-7740-52E2-CF04DF9E2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31" y="2852936"/>
            <a:ext cx="495300" cy="4381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ángulo 7">
            <a:extLst>
              <a:ext uri="{FF2B5EF4-FFF2-40B4-BE49-F238E27FC236}">
                <a16:creationId xmlns:a16="http://schemas.microsoft.com/office/drawing/2014/main" id="{C560CC7C-74F6-4642-90EA-7DB40DA56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637" y="332656"/>
            <a:ext cx="9001125" cy="691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Hay mucha tierra sembrada, el tiempo traerá su fruto,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ya vendrá quien lo recoja, de momento trabajemos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 si el mundo se acobarda nosotros no callaremos.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br>
              <a:rPr lang="es-ES" altLang="es-ES" sz="12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Cristo nace cada día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en la cara del obrero cansado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en el rostro de los niños que ríen jugando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en cada anciano que tenemos al lado.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Cristo nace cada día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 por mucho que queramos matarlo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nacerá día tras día, minuto a minuto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en cada hombre que quiere aceptarlo.</a:t>
            </a:r>
            <a:endParaRPr lang="es-ES" altLang="es-ES" sz="2200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9155" name="CuadroTexto 5">
            <a:extLst>
              <a:ext uri="{FF2B5EF4-FFF2-40B4-BE49-F238E27FC236}">
                <a16:creationId xmlns:a16="http://schemas.microsoft.com/office/drawing/2014/main" id="{A9E35079-B238-4CF1-AC71-381D4847C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237312"/>
            <a:ext cx="5854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3/3</a:t>
            </a:r>
          </a:p>
        </p:txBody>
      </p:sp>
      <p:pic>
        <p:nvPicPr>
          <p:cNvPr id="4100" name="Picture 4" descr="Lectio Divina Domingo V de Pascua · Dibujos de Fano en color · Diócesis de  Málaga : Portal de la Iglesia Católica de Málaga">
            <a:extLst>
              <a:ext uri="{FF2B5EF4-FFF2-40B4-BE49-F238E27FC236}">
                <a16:creationId xmlns:a16="http://schemas.microsoft.com/office/drawing/2014/main" id="{37E83DAF-ACE9-6A9C-38AA-C479A3AAA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013" y="3501007"/>
            <a:ext cx="2713856" cy="336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9544845-6084-8776-5190-B3814B0702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941" y="3568757"/>
            <a:ext cx="49530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668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0EFC4DD-BEB4-4A7B-A4FC-6A7FB8355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138" y="125413"/>
            <a:ext cx="5616575" cy="782637"/>
          </a:xfrm>
        </p:spPr>
        <p:txBody>
          <a:bodyPr/>
          <a:lstStyle/>
          <a:p>
            <a:pPr algn="r" eaLnBrk="1" hangingPunct="1"/>
            <a:r>
              <a:rPr lang="es-ES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  <a:ea typeface="+mn-ea"/>
                <a:cs typeface="+mn-cs"/>
              </a:rPr>
              <a:t>NADA NOS SEPARARÁ</a:t>
            </a:r>
          </a:p>
        </p:txBody>
      </p:sp>
      <p:sp>
        <p:nvSpPr>
          <p:cNvPr id="32771" name="Rectángulo 7">
            <a:extLst>
              <a:ext uri="{FF2B5EF4-FFF2-40B4-BE49-F238E27FC236}">
                <a16:creationId xmlns:a16="http://schemas.microsoft.com/office/drawing/2014/main" id="{937ACCBD-CA71-46D6-BE58-78A4E03F5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1260475"/>
            <a:ext cx="9001125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3200">
                <a:latin typeface="Comic Sans MS" panose="030F0702030302020204" pitchFamily="66" charset="0"/>
                <a:cs typeface="Times New Roman" panose="02020603050405020304" pitchFamily="18" charset="0"/>
              </a:rPr>
              <a:t>Nada nos separará, </a:t>
            </a:r>
          </a:p>
          <a:p>
            <a:pPr eaLnBrk="1" hangingPunct="1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es-ES" altLang="es-ES" sz="3200">
                <a:latin typeface="Comic Sans MS" panose="030F0702030302020204" pitchFamily="66" charset="0"/>
                <a:cs typeface="Times New Roman" panose="02020603050405020304" pitchFamily="18" charset="0"/>
              </a:rPr>
              <a:t>nada nos separará,</a:t>
            </a:r>
          </a:p>
          <a:p>
            <a:pPr eaLnBrk="1" hangingPunct="1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es-ES" altLang="es-ES" sz="3200">
                <a:latin typeface="Comic Sans MS" panose="030F0702030302020204" pitchFamily="66" charset="0"/>
                <a:cs typeface="Times New Roman" panose="02020603050405020304" pitchFamily="18" charset="0"/>
              </a:rPr>
              <a:t>nada nos separará 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ES" sz="3200">
                <a:latin typeface="Comic Sans MS" panose="030F0702030302020204" pitchFamily="66" charset="0"/>
                <a:cs typeface="Times New Roman" panose="02020603050405020304" pitchFamily="18" charset="0"/>
              </a:rPr>
              <a:t>del amor de Dios. (bis)</a:t>
            </a:r>
          </a:p>
          <a:p>
            <a:pPr algn="just" eaLnBrk="1" hangingPunct="1">
              <a:lnSpc>
                <a:spcPct val="150000"/>
              </a:lnSpc>
            </a:pPr>
            <a:r>
              <a:rPr lang="es-ES" altLang="es-ES" sz="32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</a:pPr>
            <a:r>
              <a:rPr lang="es-ES" altLang="es-ES" sz="32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2772" name="Picture 2" descr="Evangelio Seglar para el Domingo XXVII del Tiempo Ordinario (7 - Octubre -  2018) - Laicos - Ciudad Redonda">
            <a:extLst>
              <a:ext uri="{FF2B5EF4-FFF2-40B4-BE49-F238E27FC236}">
                <a16:creationId xmlns:a16="http://schemas.microsoft.com/office/drawing/2014/main" id="{38CF1E9D-B5FC-4E26-B87D-2C38F3BAD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836613"/>
            <a:ext cx="4529137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0" descr="corazon-imagen-animada-0861">
            <a:extLst>
              <a:ext uri="{FF2B5EF4-FFF2-40B4-BE49-F238E27FC236}">
                <a16:creationId xmlns:a16="http://schemas.microsoft.com/office/drawing/2014/main" id="{2A51D5CB-B08F-4ECF-8437-9D8CAB8895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338" y="1773238"/>
            <a:ext cx="14033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4 CuadroTexto">
            <a:extLst>
              <a:ext uri="{FF2B5EF4-FFF2-40B4-BE49-F238E27FC236}">
                <a16:creationId xmlns:a16="http://schemas.microsoft.com/office/drawing/2014/main" id="{A22D7295-9D8F-23E3-1A47-8E3A8C72D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196975"/>
            <a:ext cx="52435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" altLang="es-ES" sz="4400">
                <a:latin typeface="Bodoni MT Black" panose="02070A03080606020203" pitchFamily="18" charset="0"/>
              </a:rPr>
              <a:t>Acción de Gracias</a:t>
            </a:r>
          </a:p>
        </p:txBody>
      </p:sp>
      <p:pic>
        <p:nvPicPr>
          <p:cNvPr id="45059" name="Picture 2" descr="http://imagenesdedios.net/wp-content/uploads/2013/07/imagenes-de-gracias-a-dios-6.jpg">
            <a:extLst>
              <a:ext uri="{FF2B5EF4-FFF2-40B4-BE49-F238E27FC236}">
                <a16:creationId xmlns:a16="http://schemas.microsoft.com/office/drawing/2014/main" id="{BCE112DA-745B-45BA-8739-9E44E7A88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835025"/>
            <a:ext cx="7640637" cy="5084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820" name="5 Rectángulo">
            <a:extLst>
              <a:ext uri="{FF2B5EF4-FFF2-40B4-BE49-F238E27FC236}">
                <a16:creationId xmlns:a16="http://schemas.microsoft.com/office/drawing/2014/main" id="{4FFC08F9-3984-8D18-7F25-0830C59B3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5661025"/>
            <a:ext cx="3673475" cy="522288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2800">
                <a:solidFill>
                  <a:schemeClr val="bg1"/>
                </a:solidFill>
                <a:latin typeface="Comic Sans MS" panose="030F0702030302020204" pitchFamily="66" charset="0"/>
              </a:rPr>
              <a:t>Acción de Gracias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4 Rectángulo">
            <a:extLst>
              <a:ext uri="{FF2B5EF4-FFF2-40B4-BE49-F238E27FC236}">
                <a16:creationId xmlns:a16="http://schemas.microsoft.com/office/drawing/2014/main" id="{C1574E18-03A8-4A12-2FA8-954FBB109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75" y="503238"/>
            <a:ext cx="7566025" cy="717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endParaRPr lang="es-ES" altLang="es-ES" sz="22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Señor, toma mi vida nueva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antes de que la espera desgaste años en mí.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Estoy dispuesto a lo que quieras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no importa lo que sea;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Tú llámame a servir...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  <a:endParaRPr lang="es-ES" altLang="es-ES" sz="16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Llévame donde los hombres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necesiten tus palabras,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necesiten mis ganas de vivir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donde falte la esperanza,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donde falte la alegría,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simplemente por no saber de ti.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lang="es-ES" altLang="es-ES" sz="2200" i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s-ES" altLang="es-ES" sz="2200" i="1" dirty="0"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7651" name="6 CuadroTexto">
            <a:extLst>
              <a:ext uri="{FF2B5EF4-FFF2-40B4-BE49-F238E27FC236}">
                <a16:creationId xmlns:a16="http://schemas.microsoft.com/office/drawing/2014/main" id="{C09850AC-0F23-48FF-A1EA-7CD8EF8B8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65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1/3</a:t>
            </a:r>
          </a:p>
        </p:txBody>
      </p:sp>
      <p:pic>
        <p:nvPicPr>
          <p:cNvPr id="27652" name="Imagen 1">
            <a:extLst>
              <a:ext uri="{FF2B5EF4-FFF2-40B4-BE49-F238E27FC236}">
                <a16:creationId xmlns:a16="http://schemas.microsoft.com/office/drawing/2014/main" id="{2679D25E-DF4E-025C-C530-00184A44C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060575"/>
            <a:ext cx="4021137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3 CuadroTexto">
            <a:extLst>
              <a:ext uri="{FF2B5EF4-FFF2-40B4-BE49-F238E27FC236}">
                <a16:creationId xmlns:a16="http://schemas.microsoft.com/office/drawing/2014/main" id="{B360B2D1-70CF-BDC0-19FF-6AFD81D2F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47625"/>
            <a:ext cx="568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_tradnl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ALMA MISIONERA</a:t>
            </a:r>
            <a:endParaRPr lang="es-ES" altLang="es-ES" sz="3600" b="1" u="sng" dirty="0">
              <a:solidFill>
                <a:srgbClr val="339933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4 Rectángulo">
            <a:extLst>
              <a:ext uri="{FF2B5EF4-FFF2-40B4-BE49-F238E27FC236}">
                <a16:creationId xmlns:a16="http://schemas.microsoft.com/office/drawing/2014/main" id="{5C900F0D-EF14-4EA3-BE1D-BFDC11462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75" y="503238"/>
            <a:ext cx="7566025" cy="677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Te doy mi corazón sincero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para gritar sin miedo, tu grandeza Señor.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Tendré mis manos sin cansancio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tu historia entre mis labios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y fuerza en la oración...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Llévame donde los hombres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necesiten tus palabras,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necesiten mis ganas de vivir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donde falte la esperanza,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donde falte la alegría,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simplemente por no saber de ti.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lang="es-ES" altLang="es-ES" sz="2200" i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s-ES" altLang="es-ES" sz="2200" i="1" dirty="0"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8675" name="6 CuadroTexto">
            <a:extLst>
              <a:ext uri="{FF2B5EF4-FFF2-40B4-BE49-F238E27FC236}">
                <a16:creationId xmlns:a16="http://schemas.microsoft.com/office/drawing/2014/main" id="{8D0B10CA-57E9-FBBA-0C0E-13D69B023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93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2/3</a:t>
            </a:r>
          </a:p>
        </p:txBody>
      </p:sp>
      <p:pic>
        <p:nvPicPr>
          <p:cNvPr id="28676" name="Imagen 1">
            <a:extLst>
              <a:ext uri="{FF2B5EF4-FFF2-40B4-BE49-F238E27FC236}">
                <a16:creationId xmlns:a16="http://schemas.microsoft.com/office/drawing/2014/main" id="{7AFADF22-E5F5-D7FF-1BBB-AFC2C48D7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060575"/>
            <a:ext cx="4021137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>
            <a:extLst>
              <a:ext uri="{FF2B5EF4-FFF2-40B4-BE49-F238E27FC236}">
                <a16:creationId xmlns:a16="http://schemas.microsoft.com/office/drawing/2014/main" id="{91F40911-5392-F5F0-0755-874D5960A8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692150"/>
            <a:ext cx="8496300" cy="5833194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200" dirty="0">
                <a:latin typeface="Comic Sans MS" pitchFamily="66" charset="0"/>
              </a:rPr>
              <a:t>Para que se cierren heridas, y que se abran más puertas,</a:t>
            </a:r>
            <a:br>
              <a:rPr lang="es-ES" sz="2200" dirty="0">
                <a:latin typeface="Comic Sans MS" pitchFamily="66" charset="0"/>
              </a:rPr>
            </a:br>
            <a:r>
              <a:rPr lang="es-ES" sz="2200" dirty="0">
                <a:latin typeface="Comic Sans MS" pitchFamily="66" charset="0"/>
              </a:rPr>
              <a:t>necesitamos que haya más amor en nuestra tierra.</a:t>
            </a:r>
            <a:br>
              <a:rPr lang="es-ES" sz="2200" dirty="0">
                <a:latin typeface="Comic Sans MS" pitchFamily="66" charset="0"/>
              </a:rPr>
            </a:br>
            <a:r>
              <a:rPr lang="es-ES" sz="2200" dirty="0">
                <a:latin typeface="Comic Sans MS" pitchFamily="66" charset="0"/>
              </a:rPr>
              <a:t>Para que se acaben las guerras, y que se cumplan los sueños,</a:t>
            </a:r>
            <a:br>
              <a:rPr lang="es-ES" sz="2200" dirty="0">
                <a:latin typeface="Comic Sans MS" pitchFamily="66" charset="0"/>
              </a:rPr>
            </a:br>
            <a:r>
              <a:rPr lang="es-ES" sz="2200" dirty="0">
                <a:latin typeface="Comic Sans MS" pitchFamily="66" charset="0"/>
              </a:rPr>
              <a:t>necesitamos que enciendas la luz que da el Evangelio.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sz="1400" dirty="0">
              <a:latin typeface="Comic Sans MS" pitchFamily="66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200" b="1" dirty="0">
                <a:latin typeface="Comic Sans MS" pitchFamily="66" charset="0"/>
              </a:rPr>
              <a:t>Somos misioneros, tenemos una misión,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200" b="1" dirty="0">
                <a:latin typeface="Comic Sans MS" pitchFamily="66" charset="0"/>
              </a:rPr>
              <a:t>queremos ver el mundo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200" b="1" dirty="0">
                <a:latin typeface="Comic Sans MS" pitchFamily="66" charset="0"/>
              </a:rPr>
              <a:t>lleno, lleno, lleno, lleno de amor.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200" b="1" dirty="0">
                <a:latin typeface="Comic Sans MS" pitchFamily="66" charset="0"/>
              </a:rPr>
              <a:t>Somos misioneros, tenemos una misión,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200" b="1" dirty="0">
                <a:latin typeface="Comic Sans MS" pitchFamily="66" charset="0"/>
              </a:rPr>
              <a:t>queremos ver el mundo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200" b="1" dirty="0">
                <a:latin typeface="Comic Sans MS" pitchFamily="66" charset="0"/>
              </a:rPr>
              <a:t>lleno, lleno, lleno, lleno de Dios.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26449EF-8E1D-24DF-7B03-EB4E643E1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3403600"/>
            <a:ext cx="3160712" cy="1936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8" name="CuadroTexto 1">
            <a:extLst>
              <a:ext uri="{FF2B5EF4-FFF2-40B4-BE49-F238E27FC236}">
                <a16:creationId xmlns:a16="http://schemas.microsoft.com/office/drawing/2014/main" id="{4A8D10BC-BB5D-0AE7-A399-E9188A2AF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60960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2/2</a:t>
            </a:r>
            <a:endParaRPr lang="es-ES" altLang="es-ES" sz="1800" b="1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4 Rectángulo">
            <a:extLst>
              <a:ext uri="{FF2B5EF4-FFF2-40B4-BE49-F238E27FC236}">
                <a16:creationId xmlns:a16="http://schemas.microsoft.com/office/drawing/2014/main" id="{896A03F3-BC3F-4967-9369-EF0C37DE6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75" y="503238"/>
            <a:ext cx="7566025" cy="636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Y así, en marcha iré cantando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por calles predicando lo bello que es tu amor.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Señor, tengo alma misionera,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condúceme a la tierra que tenga sed de Dios.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Llévame donde los hombres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necesiten tus palabras,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necesiten mis ganas de vivir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donde falte la esperanza,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donde falte la alegría,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simplemente por no saber de ti.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lang="es-ES" altLang="es-ES" sz="2200" i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s-ES" altLang="es-ES" sz="2200" i="1" dirty="0"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9699" name="6 CuadroTexto">
            <a:extLst>
              <a:ext uri="{FF2B5EF4-FFF2-40B4-BE49-F238E27FC236}">
                <a16:creationId xmlns:a16="http://schemas.microsoft.com/office/drawing/2014/main" id="{4441C841-020C-2202-68FB-C31884FE5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93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3/3</a:t>
            </a:r>
          </a:p>
        </p:txBody>
      </p:sp>
      <p:pic>
        <p:nvPicPr>
          <p:cNvPr id="29700" name="Imagen 1">
            <a:extLst>
              <a:ext uri="{FF2B5EF4-FFF2-40B4-BE49-F238E27FC236}">
                <a16:creationId xmlns:a16="http://schemas.microsoft.com/office/drawing/2014/main" id="{C97736F5-6926-8EEE-AC41-9449945DB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04864"/>
            <a:ext cx="4021137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2.bp.blogspot.com/_sVvtXs8s020/TE0lsJTGYSI/AAAAAAAAEn0/QOW6DyVzB2A/s1600/Servid+amor,+servid+con+amor.jpg">
            <a:extLst>
              <a:ext uri="{FF2B5EF4-FFF2-40B4-BE49-F238E27FC236}">
                <a16:creationId xmlns:a16="http://schemas.microsoft.com/office/drawing/2014/main" id="{B126A42B-79B1-19FD-B63E-398E7DC9A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621" y="1269204"/>
            <a:ext cx="5084379" cy="4162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819" name="1 Título">
            <a:extLst>
              <a:ext uri="{FF2B5EF4-FFF2-40B4-BE49-F238E27FC236}">
                <a16:creationId xmlns:a16="http://schemas.microsoft.com/office/drawing/2014/main" id="{202F9C92-86A9-F8DB-3745-7DDDBE650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996" y="20682"/>
            <a:ext cx="8229600" cy="1371600"/>
          </a:xfrm>
        </p:spPr>
        <p:txBody>
          <a:bodyPr/>
          <a:lstStyle/>
          <a:p>
            <a:pPr eaLnBrk="1" hangingPunct="1"/>
            <a:r>
              <a:rPr lang="es-ES" altLang="es-ES" sz="4400" b="1" dirty="0">
                <a:solidFill>
                  <a:srgbClr val="339933"/>
                </a:solidFill>
                <a:latin typeface="Comic Sans MS" panose="030F0702030302020204" pitchFamily="66" charset="0"/>
              </a:rPr>
              <a:t>¡FELIZ DÍA DEL SEÑOR!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6995ABB7-2FF4-7C3F-36DE-2ED66C93CD0A}"/>
              </a:ext>
            </a:extLst>
          </p:cNvPr>
          <p:cNvSpPr txBox="1">
            <a:spLocks/>
          </p:cNvSpPr>
          <p:nvPr/>
        </p:nvSpPr>
        <p:spPr bwMode="auto">
          <a:xfrm>
            <a:off x="457200" y="5430838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+mj-cs"/>
              </a:rPr>
              <a:t>¡COMPÁRTELO CON LOS DEMÁS!</a:t>
            </a:r>
          </a:p>
        </p:txBody>
      </p:sp>
      <p:pic>
        <p:nvPicPr>
          <p:cNvPr id="2" name="Picture 4" descr="corazon-imagen-animada-0879">
            <a:extLst>
              <a:ext uri="{FF2B5EF4-FFF2-40B4-BE49-F238E27FC236}">
                <a16:creationId xmlns:a16="http://schemas.microsoft.com/office/drawing/2014/main" id="{88FAA862-2139-38AC-537A-9D7545BB9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2742">
            <a:off x="2138283" y="3528423"/>
            <a:ext cx="929918" cy="85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orazon-imagen-animada-0879">
            <a:extLst>
              <a:ext uri="{FF2B5EF4-FFF2-40B4-BE49-F238E27FC236}">
                <a16:creationId xmlns:a16="http://schemas.microsoft.com/office/drawing/2014/main" id="{EDF8896A-1EB1-EA34-ED67-996416564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436">
            <a:off x="3622910" y="3105294"/>
            <a:ext cx="1178980" cy="108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Niño jugando en el pasto&#10;&#10;Descripción generada automáticamente con confianza baja">
            <a:extLst>
              <a:ext uri="{FF2B5EF4-FFF2-40B4-BE49-F238E27FC236}">
                <a16:creationId xmlns:a16="http://schemas.microsoft.com/office/drawing/2014/main" id="{430E7034-68A5-3986-5EF5-5B374A533B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656" y="1296993"/>
            <a:ext cx="3253895" cy="46021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uadroTexto 2">
            <a:extLst>
              <a:ext uri="{FF2B5EF4-FFF2-40B4-BE49-F238E27FC236}">
                <a16:creationId xmlns:a16="http://schemas.microsoft.com/office/drawing/2014/main" id="{B75D3A45-434D-2A3B-2445-C840733CA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2" y="335558"/>
            <a:ext cx="84359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es-ES" altLang="es-ES" sz="3200" b="1" dirty="0">
                <a:solidFill>
                  <a:srgbClr val="339933"/>
                </a:solidFill>
                <a:latin typeface="Comic Sans MS" panose="030F0702030302020204" pitchFamily="66" charset="0"/>
              </a:rPr>
              <a:t>II DOMINGO DEL TIEMPO ORDINARIO</a:t>
            </a:r>
          </a:p>
          <a:p>
            <a:pPr algn="ctr"/>
            <a:endParaRPr lang="es-ES" altLang="es-ES" sz="3200" b="1" dirty="0">
              <a:solidFill>
                <a:srgbClr val="339933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9D2FC2-3A25-FC0B-E8D8-8215C742E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984" y="1052736"/>
            <a:ext cx="4908352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lnSpc>
                <a:spcPts val="66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3600" b="1" dirty="0">
                <a:latin typeface="Comic Sans MS" pitchFamily="66" charset="0"/>
              </a:rPr>
              <a:t>JORNADA MUNDIAL DE LA INFANCIA MISIONERA. 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" sz="4800" b="1" dirty="0">
              <a:latin typeface="Comic Sans MS" pitchFamily="66" charset="0"/>
            </a:endParaRPr>
          </a:p>
        </p:txBody>
      </p:sp>
      <p:pic>
        <p:nvPicPr>
          <p:cNvPr id="5" name="Imagen 4" descr="Niño jugando en el pasto&#10;&#10;Descripción generada automáticamente con confianza baja">
            <a:extLst>
              <a:ext uri="{FF2B5EF4-FFF2-40B4-BE49-F238E27FC236}">
                <a16:creationId xmlns:a16="http://schemas.microsoft.com/office/drawing/2014/main" id="{ABA617B8-46D7-BAEF-53DC-0073877D6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60" y="1082756"/>
            <a:ext cx="4002724" cy="5661248"/>
          </a:xfrm>
          <a:prstGeom prst="rect">
            <a:avLst/>
          </a:prstGeom>
        </p:spPr>
      </p:pic>
      <p:pic>
        <p:nvPicPr>
          <p:cNvPr id="6" name="Imagen 5" descr="Un dibujo de una cara&#10;&#10;Descripción generada automáticamente con confianza baja">
            <a:extLst>
              <a:ext uri="{FF2B5EF4-FFF2-40B4-BE49-F238E27FC236}">
                <a16:creationId xmlns:a16="http://schemas.microsoft.com/office/drawing/2014/main" id="{FF33CE70-9997-93EA-5520-440360F44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5208"/>
            <a:ext cx="1163935" cy="23714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311A6745-46B7-D441-C9F8-340AFEBF974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28638" y="3141663"/>
            <a:ext cx="8507412" cy="24479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ES_tradnl" altLang="es-ES" sz="2400" b="1">
                <a:latin typeface="Comic Sans MS" panose="030F0702030302020204" pitchFamily="66" charset="0"/>
              </a:rPr>
              <a:t>GLORIA al Señor que vive en el Cielo.</a:t>
            </a:r>
          </a:p>
          <a:p>
            <a:pPr eaLnBrk="1" hangingPunct="1">
              <a:buFontTx/>
              <a:buNone/>
            </a:pPr>
            <a:r>
              <a:rPr lang="es-ES_tradnl" altLang="es-ES" sz="2400" b="1">
                <a:latin typeface="Comic Sans MS" panose="030F0702030302020204" pitchFamily="66" charset="0"/>
              </a:rPr>
              <a:t>GLORIA al Señor que vive en la Tierra.</a:t>
            </a:r>
          </a:p>
          <a:p>
            <a:pPr eaLnBrk="1" hangingPunct="1">
              <a:buFontTx/>
              <a:buNone/>
            </a:pPr>
            <a:r>
              <a:rPr lang="es-ES_tradnl" altLang="es-ES" sz="2400" b="1">
                <a:latin typeface="Comic Sans MS" panose="030F0702030302020204" pitchFamily="66" charset="0"/>
              </a:rPr>
              <a:t>GLORIA al Señooooor</a:t>
            </a:r>
          </a:p>
          <a:p>
            <a:pPr eaLnBrk="1" hangingPunct="1">
              <a:buFontTx/>
              <a:buNone/>
            </a:pPr>
            <a:r>
              <a:rPr lang="es-ES_tradnl" altLang="es-ES" sz="2400" b="1">
                <a:latin typeface="Comic Sans MS" panose="030F0702030302020204" pitchFamily="66" charset="0"/>
              </a:rPr>
              <a:t>GLORIA al Señooooor</a:t>
            </a:r>
          </a:p>
          <a:p>
            <a:pPr eaLnBrk="1" hangingPunct="1">
              <a:buFontTx/>
              <a:buNone/>
            </a:pPr>
            <a:r>
              <a:rPr lang="es-ES_tradnl" altLang="es-ES" sz="2400" b="1">
                <a:latin typeface="Comic Sans MS" panose="030F0702030302020204" pitchFamily="66" charset="0"/>
              </a:rPr>
              <a:t>Que nos pide ayuda a los hombres de HOY.</a:t>
            </a:r>
            <a:endParaRPr lang="es-ES_tradnl" altLang="es-ES" sz="2800" b="1">
              <a:latin typeface="Comic Sans MS" panose="030F0702030302020204" pitchFamily="66" charset="0"/>
            </a:endParaRPr>
          </a:p>
        </p:txBody>
      </p:sp>
      <p:sp>
        <p:nvSpPr>
          <p:cNvPr id="9219" name="1 CuadroTexto">
            <a:extLst>
              <a:ext uri="{FF2B5EF4-FFF2-40B4-BE49-F238E27FC236}">
                <a16:creationId xmlns:a16="http://schemas.microsoft.com/office/drawing/2014/main" id="{A2D2994E-D755-AE34-30FB-B7D8B3282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936" y="254010"/>
            <a:ext cx="54715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GLORIA AL SEÑOR</a:t>
            </a:r>
          </a:p>
        </p:txBody>
      </p:sp>
      <p:pic>
        <p:nvPicPr>
          <p:cNvPr id="9220" name="Imagen 2" descr="Una imagen de un campo&#10;&#10;Descripción generada automáticamente">
            <a:extLst>
              <a:ext uri="{FF2B5EF4-FFF2-40B4-BE49-F238E27FC236}">
                <a16:creationId xmlns:a16="http://schemas.microsoft.com/office/drawing/2014/main" id="{093BC4E2-00DD-F0EB-F949-552004037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4"/>
          <a:stretch>
            <a:fillRect/>
          </a:stretch>
        </p:blipFill>
        <p:spPr bwMode="auto">
          <a:xfrm>
            <a:off x="0" y="908050"/>
            <a:ext cx="91440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36B7389-774E-8828-6D7F-8657F9AE2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50" y="115888"/>
            <a:ext cx="8229600" cy="871537"/>
          </a:xfrm>
        </p:spPr>
        <p:txBody>
          <a:bodyPr/>
          <a:lstStyle/>
          <a:p>
            <a:pPr algn="r" eaLnBrk="1" hangingPunct="1"/>
            <a:r>
              <a:rPr lang="es-ES_tradnl" altLang="es-ES" sz="4000" b="1" u="sng" dirty="0">
                <a:solidFill>
                  <a:srgbClr val="339933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ambria Math" panose="02040503050406030204" pitchFamily="18" charset="0"/>
              </a:rPr>
              <a:t>LITURGIA DE LA PALABRA</a:t>
            </a:r>
            <a:endParaRPr lang="es-ES" altLang="es-ES" sz="4000" b="1" u="sng" dirty="0">
              <a:solidFill>
                <a:srgbClr val="339933"/>
              </a:solidFill>
              <a:latin typeface="Comic Sans MS" panose="030F0702030302020204" pitchFamily="66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pic>
        <p:nvPicPr>
          <p:cNvPr id="16388" name="Picture 6" descr="http://1.bp.blogspot.com/--1zNlvLtzKU/UHjro79puoI/AAAAAAAAG6k/I1Q6IPt7YMo/s1600/palabra-de-dios.jpg">
            <a:extLst>
              <a:ext uri="{FF2B5EF4-FFF2-40B4-BE49-F238E27FC236}">
                <a16:creationId xmlns:a16="http://schemas.microsoft.com/office/drawing/2014/main" id="{419848D2-D38F-CDDE-0253-BEDFF8F3D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152" y="3673335"/>
            <a:ext cx="2952328" cy="2478175"/>
          </a:xfrm>
          <a:custGeom>
            <a:avLst/>
            <a:gdLst>
              <a:gd name="connsiteX0" fmla="*/ 0 w 3054574"/>
              <a:gd name="connsiteY0" fmla="*/ 0 h 2564185"/>
              <a:gd name="connsiteX1" fmla="*/ 570187 w 3054574"/>
              <a:gd name="connsiteY1" fmla="*/ 0 h 2564185"/>
              <a:gd name="connsiteX2" fmla="*/ 1048737 w 3054574"/>
              <a:gd name="connsiteY2" fmla="*/ 0 h 2564185"/>
              <a:gd name="connsiteX3" fmla="*/ 1588378 w 3054574"/>
              <a:gd name="connsiteY3" fmla="*/ 0 h 2564185"/>
              <a:gd name="connsiteX4" fmla="*/ 2128020 w 3054574"/>
              <a:gd name="connsiteY4" fmla="*/ 0 h 2564185"/>
              <a:gd name="connsiteX5" fmla="*/ 2576024 w 3054574"/>
              <a:gd name="connsiteY5" fmla="*/ 0 h 2564185"/>
              <a:gd name="connsiteX6" fmla="*/ 3054574 w 3054574"/>
              <a:gd name="connsiteY6" fmla="*/ 0 h 2564185"/>
              <a:gd name="connsiteX7" fmla="*/ 3054574 w 3054574"/>
              <a:gd name="connsiteY7" fmla="*/ 564121 h 2564185"/>
              <a:gd name="connsiteX8" fmla="*/ 3054574 w 3054574"/>
              <a:gd name="connsiteY8" fmla="*/ 1076958 h 2564185"/>
              <a:gd name="connsiteX9" fmla="*/ 3054574 w 3054574"/>
              <a:gd name="connsiteY9" fmla="*/ 1641078 h 2564185"/>
              <a:gd name="connsiteX10" fmla="*/ 3054574 w 3054574"/>
              <a:gd name="connsiteY10" fmla="*/ 2564185 h 2564185"/>
              <a:gd name="connsiteX11" fmla="*/ 2545478 w 3054574"/>
              <a:gd name="connsiteY11" fmla="*/ 2564185 h 2564185"/>
              <a:gd name="connsiteX12" fmla="*/ 2036383 w 3054574"/>
              <a:gd name="connsiteY12" fmla="*/ 2564185 h 2564185"/>
              <a:gd name="connsiteX13" fmla="*/ 1466196 w 3054574"/>
              <a:gd name="connsiteY13" fmla="*/ 2564185 h 2564185"/>
              <a:gd name="connsiteX14" fmla="*/ 987646 w 3054574"/>
              <a:gd name="connsiteY14" fmla="*/ 2564185 h 2564185"/>
              <a:gd name="connsiteX15" fmla="*/ 0 w 3054574"/>
              <a:gd name="connsiteY15" fmla="*/ 2564185 h 2564185"/>
              <a:gd name="connsiteX16" fmla="*/ 0 w 3054574"/>
              <a:gd name="connsiteY16" fmla="*/ 2076990 h 2564185"/>
              <a:gd name="connsiteX17" fmla="*/ 0 w 3054574"/>
              <a:gd name="connsiteY17" fmla="*/ 1564153 h 2564185"/>
              <a:gd name="connsiteX18" fmla="*/ 0 w 3054574"/>
              <a:gd name="connsiteY18" fmla="*/ 1102600 h 2564185"/>
              <a:gd name="connsiteX19" fmla="*/ 0 w 3054574"/>
              <a:gd name="connsiteY19" fmla="*/ 666688 h 2564185"/>
              <a:gd name="connsiteX20" fmla="*/ 0 w 3054574"/>
              <a:gd name="connsiteY20" fmla="*/ 0 h 2564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54574" h="2564185" fill="none" extrusionOk="0">
                <a:moveTo>
                  <a:pt x="0" y="0"/>
                </a:moveTo>
                <a:cubicBezTo>
                  <a:pt x="213319" y="-8214"/>
                  <a:pt x="333091" y="65837"/>
                  <a:pt x="570187" y="0"/>
                </a:cubicBezTo>
                <a:cubicBezTo>
                  <a:pt x="807283" y="-65837"/>
                  <a:pt x="946998" y="4813"/>
                  <a:pt x="1048737" y="0"/>
                </a:cubicBezTo>
                <a:cubicBezTo>
                  <a:pt x="1150476" y="-4813"/>
                  <a:pt x="1429439" y="38558"/>
                  <a:pt x="1588378" y="0"/>
                </a:cubicBezTo>
                <a:cubicBezTo>
                  <a:pt x="1747317" y="-38558"/>
                  <a:pt x="2011722" y="61343"/>
                  <a:pt x="2128020" y="0"/>
                </a:cubicBezTo>
                <a:cubicBezTo>
                  <a:pt x="2244318" y="-61343"/>
                  <a:pt x="2378752" y="11470"/>
                  <a:pt x="2576024" y="0"/>
                </a:cubicBezTo>
                <a:cubicBezTo>
                  <a:pt x="2773296" y="-11470"/>
                  <a:pt x="2849304" y="52212"/>
                  <a:pt x="3054574" y="0"/>
                </a:cubicBezTo>
                <a:cubicBezTo>
                  <a:pt x="3077510" y="160387"/>
                  <a:pt x="3033599" y="297147"/>
                  <a:pt x="3054574" y="564121"/>
                </a:cubicBezTo>
                <a:cubicBezTo>
                  <a:pt x="3075549" y="831095"/>
                  <a:pt x="3048858" y="966878"/>
                  <a:pt x="3054574" y="1076958"/>
                </a:cubicBezTo>
                <a:cubicBezTo>
                  <a:pt x="3060290" y="1187038"/>
                  <a:pt x="3050079" y="1436438"/>
                  <a:pt x="3054574" y="1641078"/>
                </a:cubicBezTo>
                <a:cubicBezTo>
                  <a:pt x="3059069" y="1845718"/>
                  <a:pt x="3034736" y="2107973"/>
                  <a:pt x="3054574" y="2564185"/>
                </a:cubicBezTo>
                <a:cubicBezTo>
                  <a:pt x="2827984" y="2609907"/>
                  <a:pt x="2712020" y="2555427"/>
                  <a:pt x="2545478" y="2564185"/>
                </a:cubicBezTo>
                <a:cubicBezTo>
                  <a:pt x="2378936" y="2572943"/>
                  <a:pt x="2223741" y="2520194"/>
                  <a:pt x="2036383" y="2564185"/>
                </a:cubicBezTo>
                <a:cubicBezTo>
                  <a:pt x="1849026" y="2608176"/>
                  <a:pt x="1584095" y="2534983"/>
                  <a:pt x="1466196" y="2564185"/>
                </a:cubicBezTo>
                <a:cubicBezTo>
                  <a:pt x="1348297" y="2593387"/>
                  <a:pt x="1086062" y="2512074"/>
                  <a:pt x="987646" y="2564185"/>
                </a:cubicBezTo>
                <a:cubicBezTo>
                  <a:pt x="889230" y="2616296"/>
                  <a:pt x="276185" y="2563634"/>
                  <a:pt x="0" y="2564185"/>
                </a:cubicBezTo>
                <a:cubicBezTo>
                  <a:pt x="-8558" y="2363414"/>
                  <a:pt x="33520" y="2225419"/>
                  <a:pt x="0" y="2076990"/>
                </a:cubicBezTo>
                <a:cubicBezTo>
                  <a:pt x="-33520" y="1928561"/>
                  <a:pt x="31887" y="1815538"/>
                  <a:pt x="0" y="1564153"/>
                </a:cubicBezTo>
                <a:cubicBezTo>
                  <a:pt x="-31887" y="1312768"/>
                  <a:pt x="36087" y="1213809"/>
                  <a:pt x="0" y="1102600"/>
                </a:cubicBezTo>
                <a:cubicBezTo>
                  <a:pt x="-36087" y="991391"/>
                  <a:pt x="49926" y="857860"/>
                  <a:pt x="0" y="666688"/>
                </a:cubicBezTo>
                <a:cubicBezTo>
                  <a:pt x="-49926" y="475516"/>
                  <a:pt x="44771" y="296683"/>
                  <a:pt x="0" y="0"/>
                </a:cubicBezTo>
                <a:close/>
              </a:path>
              <a:path w="3054574" h="2564185" stroke="0" extrusionOk="0">
                <a:moveTo>
                  <a:pt x="0" y="0"/>
                </a:moveTo>
                <a:cubicBezTo>
                  <a:pt x="155637" y="-31432"/>
                  <a:pt x="334915" y="40159"/>
                  <a:pt x="509096" y="0"/>
                </a:cubicBezTo>
                <a:cubicBezTo>
                  <a:pt x="683277" y="-40159"/>
                  <a:pt x="786373" y="56285"/>
                  <a:pt x="987646" y="0"/>
                </a:cubicBezTo>
                <a:cubicBezTo>
                  <a:pt x="1188919" y="-56285"/>
                  <a:pt x="1374782" y="42199"/>
                  <a:pt x="1557833" y="0"/>
                </a:cubicBezTo>
                <a:cubicBezTo>
                  <a:pt x="1740884" y="-42199"/>
                  <a:pt x="1930335" y="42136"/>
                  <a:pt x="2066928" y="0"/>
                </a:cubicBezTo>
                <a:cubicBezTo>
                  <a:pt x="2203521" y="-42136"/>
                  <a:pt x="2662170" y="87577"/>
                  <a:pt x="3054574" y="0"/>
                </a:cubicBezTo>
                <a:cubicBezTo>
                  <a:pt x="3099195" y="133048"/>
                  <a:pt x="3052644" y="265981"/>
                  <a:pt x="3054574" y="435911"/>
                </a:cubicBezTo>
                <a:cubicBezTo>
                  <a:pt x="3056504" y="605841"/>
                  <a:pt x="3045789" y="808724"/>
                  <a:pt x="3054574" y="923107"/>
                </a:cubicBezTo>
                <a:cubicBezTo>
                  <a:pt x="3063359" y="1037490"/>
                  <a:pt x="3053981" y="1312908"/>
                  <a:pt x="3054574" y="1461585"/>
                </a:cubicBezTo>
                <a:cubicBezTo>
                  <a:pt x="3055167" y="1610262"/>
                  <a:pt x="3029739" y="1707307"/>
                  <a:pt x="3054574" y="1897497"/>
                </a:cubicBezTo>
                <a:cubicBezTo>
                  <a:pt x="3079409" y="2087687"/>
                  <a:pt x="3010534" y="2388518"/>
                  <a:pt x="3054574" y="2564185"/>
                </a:cubicBezTo>
                <a:cubicBezTo>
                  <a:pt x="2936462" y="2580764"/>
                  <a:pt x="2728300" y="2552453"/>
                  <a:pt x="2484387" y="2564185"/>
                </a:cubicBezTo>
                <a:cubicBezTo>
                  <a:pt x="2240474" y="2575917"/>
                  <a:pt x="2150096" y="2533460"/>
                  <a:pt x="2036383" y="2564185"/>
                </a:cubicBezTo>
                <a:cubicBezTo>
                  <a:pt x="1922670" y="2594910"/>
                  <a:pt x="1740483" y="2510760"/>
                  <a:pt x="1588378" y="2564185"/>
                </a:cubicBezTo>
                <a:cubicBezTo>
                  <a:pt x="1436273" y="2617610"/>
                  <a:pt x="1226188" y="2532938"/>
                  <a:pt x="1079283" y="2564185"/>
                </a:cubicBezTo>
                <a:cubicBezTo>
                  <a:pt x="932378" y="2595432"/>
                  <a:pt x="767024" y="2553964"/>
                  <a:pt x="600733" y="2564185"/>
                </a:cubicBezTo>
                <a:cubicBezTo>
                  <a:pt x="434442" y="2574406"/>
                  <a:pt x="261647" y="2541353"/>
                  <a:pt x="0" y="2564185"/>
                </a:cubicBezTo>
                <a:cubicBezTo>
                  <a:pt x="-10547" y="2324825"/>
                  <a:pt x="1536" y="2238872"/>
                  <a:pt x="0" y="2000064"/>
                </a:cubicBezTo>
                <a:cubicBezTo>
                  <a:pt x="-1536" y="1761256"/>
                  <a:pt x="24901" y="1675412"/>
                  <a:pt x="0" y="1564153"/>
                </a:cubicBezTo>
                <a:cubicBezTo>
                  <a:pt x="-24901" y="1452894"/>
                  <a:pt x="33733" y="1241088"/>
                  <a:pt x="0" y="1102600"/>
                </a:cubicBezTo>
                <a:cubicBezTo>
                  <a:pt x="-33733" y="964112"/>
                  <a:pt x="22155" y="715932"/>
                  <a:pt x="0" y="615404"/>
                </a:cubicBezTo>
                <a:cubicBezTo>
                  <a:pt x="-22155" y="514876"/>
                  <a:pt x="71728" y="27938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EF8DB19-C226-D917-801A-892BDC3BEF6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24744"/>
            <a:ext cx="8567737" cy="5026766"/>
          </a:xfrm>
        </p:spPr>
        <p:txBody>
          <a:bodyPr rtlCol="0">
            <a:normAutofit/>
          </a:bodyPr>
          <a:lstStyle/>
          <a:p>
            <a:pPr marL="3224213" indent="-3224213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800" b="1" u="sng" dirty="0">
                <a:latin typeface="Comic Sans MS" pitchFamily="66" charset="0"/>
              </a:rPr>
              <a:t>PRIMERA LECTURA</a:t>
            </a:r>
            <a:r>
              <a:rPr lang="es-ES_tradnl" sz="2800" b="1" dirty="0">
                <a:latin typeface="Comic Sans MS" pitchFamily="66" charset="0"/>
              </a:rPr>
              <a:t>: </a:t>
            </a:r>
            <a:r>
              <a:rPr lang="es-ES" sz="2800" b="1" dirty="0">
                <a:solidFill>
                  <a:srgbClr val="339933"/>
                </a:solidFill>
                <a:latin typeface="Comic Sans MS" pitchFamily="66" charset="0"/>
              </a:rPr>
              <a:t>Libro de Samuel</a:t>
            </a:r>
          </a:p>
          <a:p>
            <a:pPr marL="3224213" indent="-3224213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1800" b="1" u="sng" dirty="0"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800" b="1" u="sng" dirty="0">
                <a:latin typeface="Comic Sans MS" pitchFamily="66" charset="0"/>
              </a:rPr>
              <a:t>SALMO: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339933"/>
                </a:solidFill>
                <a:latin typeface="Comic Sans MS" pitchFamily="66" charset="0"/>
              </a:rPr>
              <a:t>Aquí estoy, Señor, para hacer tu voluntad.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2800" b="1" dirty="0">
              <a:solidFill>
                <a:srgbClr val="339933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800" b="1" u="sng" dirty="0">
                <a:latin typeface="Comic Sans MS" pitchFamily="66" charset="0"/>
              </a:rPr>
              <a:t>SEGUNDA LECTURA:</a:t>
            </a:r>
            <a:r>
              <a:rPr lang="es-ES_tradnl" sz="2800" b="1" dirty="0">
                <a:latin typeface="Comic Sans MS" pitchFamily="66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339933"/>
                </a:solidFill>
                <a:latin typeface="Comic Sans MS" pitchFamily="66" charset="0"/>
              </a:rPr>
              <a:t>Primera carta del apóstol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339933"/>
                </a:solidFill>
                <a:latin typeface="Comic Sans MS" pitchFamily="66" charset="0"/>
              </a:rPr>
              <a:t>san Pablo a los Corintios</a:t>
            </a:r>
            <a:r>
              <a:rPr lang="es-ES_tradnl" sz="2800" b="1" dirty="0">
                <a:solidFill>
                  <a:srgbClr val="339933"/>
                </a:solidFill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E12AEE88-46BB-B36D-4D92-5A7454066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96247"/>
            <a:ext cx="8229600" cy="1371600"/>
          </a:xfrm>
        </p:spPr>
        <p:txBody>
          <a:bodyPr/>
          <a:lstStyle/>
          <a:p>
            <a:pPr eaLnBrk="1" hangingPunct="1"/>
            <a:r>
              <a:rPr lang="es-ES_tradnl" altLang="es-ES" sz="5400" b="1" u="sng" dirty="0">
                <a:solidFill>
                  <a:srgbClr val="339933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¡¡¡ALELUYA!!!</a:t>
            </a:r>
            <a:endParaRPr lang="es-ES" altLang="es-ES" sz="5400" b="1" u="sng" dirty="0">
              <a:solidFill>
                <a:srgbClr val="339933"/>
              </a:solidFill>
              <a:latin typeface="Comic Sans MS" panose="030F0702030302020204" pitchFamily="66" charset="0"/>
              <a:ea typeface="Cambria Math" panose="02040503050406030204" pitchFamily="18" charset="0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34E9DA40-43B5-F24F-8302-E807C90F9FA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67544" y="1297564"/>
            <a:ext cx="5638800" cy="361510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s-ES_tradnl" altLang="es-ES" sz="3400" b="1" dirty="0">
                <a:latin typeface="Comic Sans MS" panose="030F0702030302020204" pitchFamily="66" charset="0"/>
              </a:rPr>
              <a:t>Aleluya cantará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s-ES_tradnl" altLang="es-ES" sz="3400" b="1" dirty="0">
                <a:latin typeface="Comic Sans MS" panose="030F0702030302020204" pitchFamily="66" charset="0"/>
              </a:rPr>
              <a:t>quien perdió la esperanza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s-ES_tradnl" altLang="es-ES" sz="3400" b="1" dirty="0">
                <a:latin typeface="Comic Sans MS" panose="030F0702030302020204" pitchFamily="66" charset="0"/>
              </a:rPr>
              <a:t>y la tierra sonreirá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s-ES_tradnl" altLang="es-ES" sz="3400" b="1" dirty="0" err="1">
                <a:latin typeface="Comic Sans MS" panose="030F0702030302020204" pitchFamily="66" charset="0"/>
              </a:rPr>
              <a:t>Aleluuuuu</a:t>
            </a:r>
            <a:r>
              <a:rPr lang="es-ES_tradnl" altLang="es-ES" sz="3400" b="1" dirty="0">
                <a:latin typeface="Comic Sans MS" panose="030F0702030302020204" pitchFamily="66" charset="0"/>
              </a:rPr>
              <a:t> – </a:t>
            </a:r>
            <a:r>
              <a:rPr lang="es-ES_tradnl" altLang="es-ES" sz="3400" b="1" dirty="0" err="1">
                <a:latin typeface="Comic Sans MS" panose="030F0702030302020204" pitchFamily="66" charset="0"/>
              </a:rPr>
              <a:t>uuu</a:t>
            </a:r>
            <a:r>
              <a:rPr lang="es-ES_tradnl" altLang="es-ES" sz="3400" b="1" dirty="0">
                <a:latin typeface="Comic Sans MS" panose="030F0702030302020204" pitchFamily="66" charset="0"/>
              </a:rPr>
              <a:t> - ya</a:t>
            </a:r>
            <a:endParaRPr lang="es-ES" altLang="es-ES" sz="3400" b="1" dirty="0">
              <a:latin typeface="Comic Sans MS" panose="030F0702030302020204" pitchFamily="66" charset="0"/>
            </a:endParaRPr>
          </a:p>
        </p:txBody>
      </p:sp>
      <p:pic>
        <p:nvPicPr>
          <p:cNvPr id="3" name="Imagen 3" descr="Diagrama&#10;&#10;Descripción generada automáticamente">
            <a:extLst>
              <a:ext uri="{FF2B5EF4-FFF2-40B4-BE49-F238E27FC236}">
                <a16:creationId xmlns:a16="http://schemas.microsoft.com/office/drawing/2014/main" id="{AC3D38B1-59FA-00D7-1AF6-57201770B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/>
          <a:stretch>
            <a:fillRect/>
          </a:stretch>
        </p:blipFill>
        <p:spPr bwMode="auto">
          <a:xfrm>
            <a:off x="5021087" y="3229812"/>
            <a:ext cx="3864626" cy="333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2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16629071-9B0C-FFE2-6AF6-F5D6B0A6F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17841" y="3284984"/>
            <a:ext cx="86409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uadroTexto 2">
            <a:extLst>
              <a:ext uri="{FF2B5EF4-FFF2-40B4-BE49-F238E27FC236}">
                <a16:creationId xmlns:a16="http://schemas.microsoft.com/office/drawing/2014/main" id="{98111B0D-1C43-390B-D68F-63DBD1D0E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31108"/>
            <a:ext cx="299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sz="2000" b="1" dirty="0">
                <a:solidFill>
                  <a:srgbClr val="339933"/>
                </a:solidFill>
                <a:latin typeface="Comic Sans MS" panose="030F0702030302020204" pitchFamily="66" charset="0"/>
              </a:rPr>
              <a:t>san Juan 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CAD7D-2997-8081-40EC-DFADC70D4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659" y="5357765"/>
            <a:ext cx="4680520" cy="1224136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3400" b="1" dirty="0">
                <a:latin typeface="Comic Sans MS" pitchFamily="66" charset="0"/>
              </a:rPr>
              <a:t>Vieron dónde vivía y se quedaron con él.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8FAD5BE-1F44-FBA5-BE7A-E4C780B18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234383" y="1854048"/>
            <a:ext cx="5995289" cy="2988000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AB6D584C-28DA-2E48-AE34-15EBC3BF6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89" y="437874"/>
            <a:ext cx="3530111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1ECA2D1-A892-4981-8887-28DF29442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eaLnBrk="1" hangingPunct="1">
              <a:defRPr/>
            </a:pPr>
            <a:r>
              <a:rPr lang="es-ES_tradnl" altLang="es-ES" sz="3200" u="sng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CREDO de los apóstoles</a:t>
            </a:r>
            <a:endParaRPr lang="es-ES" altLang="es-ES" sz="3200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E345479-74C3-46FA-9C2D-38EDEE042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313" y="836613"/>
            <a:ext cx="4857750" cy="5068887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Creo en Dios, Padre Todopoderoso,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Creador del cielo y de la tierra.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Creo en Jesucristo, su único Hijo,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Nuestro Señor, que fue concebido por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obra y gracia del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nació de Santa María Virgen;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Padeció bajo el poder de Poncio Pilato,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fue crucificado, muerto y sepultado,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descendió a los infiernos,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al tercer día resucitó de entre los muertos,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subió a los cielos y está sentado a la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derecha de Dios, Padre todopoderoso.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A2927505-6DEC-44DD-8B7E-49D93FFFE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2591" y="836613"/>
            <a:ext cx="4071937" cy="428625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Desde allí ha de venir a juzgar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a vivos y muertos.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Creo en 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la santa Iglesia católica,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la comunión de los santos,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el perdón de los pecados,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la resurrección de la carne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y la vida eterna.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b="1" dirty="0">
                <a:solidFill>
                  <a:schemeClr val="tx1"/>
                </a:solidFill>
                <a:latin typeface="Comic Sans MS" panose="030F0702030302020204" pitchFamily="66" charset="0"/>
              </a:rPr>
              <a:t>Amén.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s-ES" altLang="es-ES" sz="205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6629" name="Picture 7" descr="http://somos.vicencianos.org/comentarios/files/2012/11/20121202.jpg">
            <a:extLst>
              <a:ext uri="{FF2B5EF4-FFF2-40B4-BE49-F238E27FC236}">
                <a16:creationId xmlns:a16="http://schemas.microsoft.com/office/drawing/2014/main" id="{6C6F1D4B-45BA-46BE-90DF-5B4BB28A5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37112"/>
            <a:ext cx="25209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Fondo negro con letras blancas&#10;&#10;Descripción generada automáticamente">
            <a:extLst>
              <a:ext uri="{FF2B5EF4-FFF2-40B4-BE49-F238E27FC236}">
                <a16:creationId xmlns:a16="http://schemas.microsoft.com/office/drawing/2014/main" id="{DC7944AC-60C5-64F3-CC5E-BE2E3C5C4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567" y="5769329"/>
            <a:ext cx="1656184" cy="779854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12674</TotalTime>
  <Words>1305</Words>
  <Application>Microsoft Office PowerPoint</Application>
  <PresentationFormat>Presentación en pantalla (4:3)</PresentationFormat>
  <Paragraphs>251</Paragraphs>
  <Slides>31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44" baseType="lpstr">
      <vt:lpstr>Arial</vt:lpstr>
      <vt:lpstr>Baskerville Old Face</vt:lpstr>
      <vt:lpstr>Bodoni MT Black</vt:lpstr>
      <vt:lpstr>Calibri</vt:lpstr>
      <vt:lpstr>Calibri Light</vt:lpstr>
      <vt:lpstr>Century Gothic</vt:lpstr>
      <vt:lpstr>Comic Sans MS</vt:lpstr>
      <vt:lpstr>Times New Roman</vt:lpstr>
      <vt:lpstr>Trebuchet MS</vt:lpstr>
      <vt:lpstr>Wingdings</vt:lpstr>
      <vt:lpstr>Wingdings 2</vt:lpstr>
      <vt:lpstr>Wingdings 3</vt:lpstr>
      <vt:lpstr>Tema de Office</vt:lpstr>
      <vt:lpstr>Presentación de PowerPoint</vt:lpstr>
      <vt:lpstr>SOMOS MISIONEROS</vt:lpstr>
      <vt:lpstr>Presentación de PowerPoint</vt:lpstr>
      <vt:lpstr>Presentación de PowerPoint</vt:lpstr>
      <vt:lpstr>Presentación de PowerPoint</vt:lpstr>
      <vt:lpstr>LITURGIA DE LA PALABRA</vt:lpstr>
      <vt:lpstr>¡¡¡ALELUYA!!!</vt:lpstr>
      <vt:lpstr>Presentación de PowerPoint</vt:lpstr>
      <vt:lpstr>CREDO de los apóstoles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pan y el vino se transforman en el Cuerpo y en la Sangre de Jesús.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CRISTO NACE CADA DÍA</vt:lpstr>
      <vt:lpstr>Presentación de PowerPoint</vt:lpstr>
      <vt:lpstr>Presentación de PowerPoint</vt:lpstr>
      <vt:lpstr>NADA NOS SEPARARÁ</vt:lpstr>
      <vt:lpstr>Presentación de PowerPoint</vt:lpstr>
      <vt:lpstr>Presentación de PowerPoint</vt:lpstr>
      <vt:lpstr>Presentación de PowerPoint</vt:lpstr>
      <vt:lpstr>Presentación de PowerPoint</vt:lpstr>
      <vt:lpstr>¡FELIZ DÍA DEL SEÑOR!</vt:lpstr>
    </vt:vector>
  </TitlesOfParts>
  <Company>FEYTS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¡¡¡ BIENVENIDOS!!!</dc:title>
  <dc:creator>usuario</dc:creator>
  <cp:lastModifiedBy>MARIA LUISA FERNANDO VELAZQUEZ</cp:lastModifiedBy>
  <cp:revision>1034</cp:revision>
  <dcterms:created xsi:type="dcterms:W3CDTF">2008-10-09T14:11:57Z</dcterms:created>
  <dcterms:modified xsi:type="dcterms:W3CDTF">2024-01-13T09:46:20Z</dcterms:modified>
</cp:coreProperties>
</file>