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5"/>
  </p:notesMasterIdLst>
  <p:sldIdLst>
    <p:sldId id="1412" r:id="rId2"/>
    <p:sldId id="1278" r:id="rId3"/>
    <p:sldId id="1298" r:id="rId4"/>
    <p:sldId id="890" r:id="rId5"/>
    <p:sldId id="260" r:id="rId6"/>
    <p:sldId id="1299" r:id="rId7"/>
    <p:sldId id="415" r:id="rId8"/>
    <p:sldId id="1020" r:id="rId9"/>
    <p:sldId id="339" r:id="rId10"/>
    <p:sldId id="1409" r:id="rId11"/>
    <p:sldId id="1023" r:id="rId12"/>
    <p:sldId id="764" r:id="rId13"/>
    <p:sldId id="1041" r:id="rId14"/>
    <p:sldId id="1277" r:id="rId15"/>
    <p:sldId id="347" r:id="rId16"/>
    <p:sldId id="1028" r:id="rId17"/>
    <p:sldId id="348" r:id="rId18"/>
    <p:sldId id="349" r:id="rId19"/>
    <p:sldId id="1374" r:id="rId20"/>
    <p:sldId id="1376" r:id="rId21"/>
    <p:sldId id="766" r:id="rId22"/>
    <p:sldId id="1411" r:id="rId23"/>
    <p:sldId id="1302" r:id="rId24"/>
    <p:sldId id="1303" r:id="rId25"/>
    <p:sldId id="1304" r:id="rId26"/>
    <p:sldId id="1410" r:id="rId27"/>
    <p:sldId id="1386" r:id="rId28"/>
    <p:sldId id="1385" r:id="rId29"/>
    <p:sldId id="1032" r:id="rId30"/>
    <p:sldId id="1290" r:id="rId31"/>
    <p:sldId id="1291" r:id="rId32"/>
    <p:sldId id="699" r:id="rId33"/>
    <p:sldId id="1413" r:id="rId3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6600CC"/>
    <a:srgbClr val="9933FF"/>
    <a:srgbClr val="0000CC"/>
    <a:srgbClr val="006600"/>
    <a:srgbClr val="008000"/>
    <a:srgbClr val="F3F3F3"/>
    <a:srgbClr val="238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6" autoAdjust="0"/>
    <p:restoredTop sz="95226" autoAdjust="0"/>
  </p:normalViewPr>
  <p:slideViewPr>
    <p:cSldViewPr>
      <p:cViewPr varScale="1">
        <p:scale>
          <a:sx n="73" d="100"/>
          <a:sy n="73" d="100"/>
        </p:scale>
        <p:origin x="127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E7249AA-26FB-4C9B-9456-BEF1071963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587200C0-550A-44CF-B29C-062D60A203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01840F3-3E8E-4736-8482-F0EC976C624E}" type="datetimeFigureOut">
              <a:rPr lang="es-ES"/>
              <a:pPr>
                <a:defRPr/>
              </a:pPr>
              <a:t>25/02/2024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ADBF7500-4AC0-4B22-8938-5B04260244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4D161D7A-F11E-47DE-9F95-4F3FD825C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B6EAF2A-EC67-4398-B13E-F4FBEB5A5D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95834856-B113-4B13-8E64-716AA2B33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4308978-5115-4423-A784-6B3E954C65F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>
            <a:extLst>
              <a:ext uri="{FF2B5EF4-FFF2-40B4-BE49-F238E27FC236}">
                <a16:creationId xmlns:a16="http://schemas.microsoft.com/office/drawing/2014/main" id="{283BBA7E-8DAB-47C1-A398-15034FDB5B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>
            <a:extLst>
              <a:ext uri="{FF2B5EF4-FFF2-40B4-BE49-F238E27FC236}">
                <a16:creationId xmlns:a16="http://schemas.microsoft.com/office/drawing/2014/main" id="{0E96F336-C81E-455E-A869-1C786F7A2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1204" name="3 Marcador de número de diapositiva">
            <a:extLst>
              <a:ext uri="{FF2B5EF4-FFF2-40B4-BE49-F238E27FC236}">
                <a16:creationId xmlns:a16="http://schemas.microsoft.com/office/drawing/2014/main" id="{7BF6AC52-73C5-481A-9D98-17CFF59BB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ED8780-E268-4E86-9B92-988193D196FF}" type="slidenum">
              <a:rPr lang="es-ES" altLang="es-ES"/>
              <a:pPr/>
              <a:t>5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>
            <a:extLst>
              <a:ext uri="{FF2B5EF4-FFF2-40B4-BE49-F238E27FC236}">
                <a16:creationId xmlns:a16="http://schemas.microsoft.com/office/drawing/2014/main" id="{B1A6607D-294D-4A51-A0CF-EC2B4A52B8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>
            <a:extLst>
              <a:ext uri="{FF2B5EF4-FFF2-40B4-BE49-F238E27FC236}">
                <a16:creationId xmlns:a16="http://schemas.microsoft.com/office/drawing/2014/main" id="{1D553DD1-1FE6-4584-A4F0-23C141F687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5060" name="Marcador de número de diapositiva 3">
            <a:extLst>
              <a:ext uri="{FF2B5EF4-FFF2-40B4-BE49-F238E27FC236}">
                <a16:creationId xmlns:a16="http://schemas.microsoft.com/office/drawing/2014/main" id="{F371CE2A-A348-46E1-AAA9-5342D7AB2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B943C-C1A5-4001-AE2D-FF8B04AE4375}" type="slidenum">
              <a:rPr lang="es-ES" altLang="es-ES"/>
              <a:pPr/>
              <a:t>6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03506-F411-D216-6814-EF06D6B65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>
            <a:extLst>
              <a:ext uri="{FF2B5EF4-FFF2-40B4-BE49-F238E27FC236}">
                <a16:creationId xmlns:a16="http://schemas.microsoft.com/office/drawing/2014/main" id="{4B316AB1-5251-2508-A083-F0F166AA89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>
            <a:extLst>
              <a:ext uri="{FF2B5EF4-FFF2-40B4-BE49-F238E27FC236}">
                <a16:creationId xmlns:a16="http://schemas.microsoft.com/office/drawing/2014/main" id="{5A5CC43E-7B14-C32C-B977-FCFA701E9D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5060" name="Marcador de número de diapositiva 3">
            <a:extLst>
              <a:ext uri="{FF2B5EF4-FFF2-40B4-BE49-F238E27FC236}">
                <a16:creationId xmlns:a16="http://schemas.microsoft.com/office/drawing/2014/main" id="{FA21F519-1E34-DC83-29AB-696EB8842E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B943C-C1A5-4001-AE2D-FF8B04AE4375}" type="slidenum">
              <a:rPr lang="es-ES" altLang="es-ES"/>
              <a:pPr/>
              <a:t>22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43589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imagen de diapositiva 1">
            <a:extLst>
              <a:ext uri="{FF2B5EF4-FFF2-40B4-BE49-F238E27FC236}">
                <a16:creationId xmlns:a16="http://schemas.microsoft.com/office/drawing/2014/main" id="{0982E50A-7560-4526-A3FB-037915B18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Marcador de notas 2">
            <a:extLst>
              <a:ext uri="{FF2B5EF4-FFF2-40B4-BE49-F238E27FC236}">
                <a16:creationId xmlns:a16="http://schemas.microsoft.com/office/drawing/2014/main" id="{2637063A-6920-48B5-804C-D7F606EF6A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4276" name="Marcador de número de diapositiva 3">
            <a:extLst>
              <a:ext uri="{FF2B5EF4-FFF2-40B4-BE49-F238E27FC236}">
                <a16:creationId xmlns:a16="http://schemas.microsoft.com/office/drawing/2014/main" id="{905B3696-0725-4915-83B0-194A9EB7E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4E69DE-FB6C-4C84-BC58-BAE523ED28F4}" type="slidenum">
              <a:rPr lang="es-ES" altLang="es-ES"/>
              <a:pPr/>
              <a:t>32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BD78F-5937-CD5A-0D59-1F2734FD5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>
            <a:extLst>
              <a:ext uri="{FF2B5EF4-FFF2-40B4-BE49-F238E27FC236}">
                <a16:creationId xmlns:a16="http://schemas.microsoft.com/office/drawing/2014/main" id="{95F9268D-EEF2-DE9C-389D-BD80E8B46F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>
            <a:extLst>
              <a:ext uri="{FF2B5EF4-FFF2-40B4-BE49-F238E27FC236}">
                <a16:creationId xmlns:a16="http://schemas.microsoft.com/office/drawing/2014/main" id="{154C3C41-302C-7F7D-24B4-386A6FE841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5060" name="Marcador de número de diapositiva 3">
            <a:extLst>
              <a:ext uri="{FF2B5EF4-FFF2-40B4-BE49-F238E27FC236}">
                <a16:creationId xmlns:a16="http://schemas.microsoft.com/office/drawing/2014/main" id="{2F4ED0D3-F0B0-97EC-2FE1-CD3A1AD21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B943C-C1A5-4001-AE2D-FF8B04AE4375}" type="slidenum">
              <a:rPr lang="es-ES" altLang="es-ES"/>
              <a:pPr/>
              <a:t>33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4791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050F1B18-1509-4DC4-BE91-6A4595449D86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02B8F2CA-D50B-4DD3-A40A-84F30A56BFC4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3956E0CF-0CC0-4F61-B533-FE6DCE7EDCB5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3CC1969A-1F1D-4135-B4F5-B6295E7D35AE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B13377E2-FD8F-421E-9F73-74C1195EECD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CBC7C4B0-4EAB-4396-8C8E-E1E97D8C34F4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F94782A5-B1BB-4DC5-8F7A-9D7B8DA1300A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4FF55040-A00F-403E-BC60-C3737D5021D9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8EBFA28C-9ABF-4891-B915-AAF727D06B66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81771374-BBD7-4B93-8604-ACAB98A7069A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3FD805B4-32AA-4A00-B5CB-EB787DDA5ED4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5390D8E-4B8B-4722-9995-57D5E30D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9AF407B-3575-48CC-8D9A-654AB09C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0137345-A10D-4E49-9AC7-B6B2B63D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9205C-89A8-4BDC-8224-DD45FF4381F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1800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7ACB1-F940-48BD-9B31-221416CA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1F75F-FEC5-4895-AC0C-6FE6ED00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9B2DD-81AE-4FD8-845E-BB7CFB66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271C3-0EED-4436-B8F3-56B12719F64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7602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2C55011-2420-4E91-94CC-A74605038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F605565E-FCD1-4E7E-8535-ABA1958EF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974642-BBA4-4DAF-922B-094566E6B5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DE6960-C84C-4A7C-9AB5-4F23DE03E2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D8D269-D2CB-4A65-9E84-F5BFA11683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30AD79F-072F-43BF-ACD7-E5A52784277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696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D0827-1EE5-4DA7-AB8F-A4A3EFC7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9EFB6-A728-44EC-ADCE-5F29A5A3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56CB7-F45B-4E7C-B1D9-FFD057DC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D64CD-CBB8-4811-8139-EA193524929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984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9756B69-02E2-4AB6-934F-B1230245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2829B729-CF9F-4CE4-B908-376E2DCA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EA35B6D-2312-4231-B764-A6B00F7ACD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FD1256-C1E4-4E3A-96B8-5514758F23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3CB4A6-0AA3-4CA7-B46D-D0E33C904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CC9342D-2150-4F57-844A-4E673FCB3F3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3710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667994-B207-41A5-9183-6A97F50392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2CBD18-5E82-46B2-B28C-3CB59AE29E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0FEECA-6881-4934-B583-9F0243E28D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0A59283-9FE6-44CD-BEB7-9A4F29B54E4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05022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AB38D-1EAD-4FF8-B2D1-05096D4B4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80E59-5023-4E36-ABCC-66EA89C3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A66E8-0900-4213-ACA0-F5ED66AC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63210-9AB8-4243-B59A-E3EC81C8BA0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5538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9A707-09EB-4FCC-A40C-4BC9C9CA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2F8C5-1F6D-4565-81D3-2F0E4CEE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9896A-B455-419A-AD58-33963842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69000-8328-42B6-A0A1-573F1918353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63095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008C13E-7AE4-404F-B27B-3B2AA0CBAE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6BAD277-82BA-4B9B-8BC8-5E198157B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982859-656E-49E0-9238-99B347E7727A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39760838-85B2-4EB6-B926-0B7AF047683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437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DDF78B6-99F9-4BC5-96F2-7780C2C684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2C488DE-AD5A-4E70-A12A-E86242EE8D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DC905C-FB85-44FB-BE7B-88BD1F3406F7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005F3078-7789-411F-A2D3-253F5C5BEFA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80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44061-9B32-43CD-937B-BBB0811E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5806D-B193-4937-9F95-3DE8E50F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E403-2E0C-4072-B9E8-F3C93703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89103-F53E-47B6-B297-F77D9C4DEE7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6748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A56E1-2E97-4362-856E-6681D9E9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979FD-913C-4406-BECF-F65D40EF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73CD1-2AA0-4ED0-B738-85BEB4F1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0A2DD-E692-40E3-B701-1597EFB03A0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9714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9A6A3B-2141-4126-90A5-1AD57CBC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0674F5-11AC-45DA-9572-090827CD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39760B-8FBF-4019-995E-DFB02586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91BD-98ED-4D36-807E-E36975864B5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828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022A6B-04D8-4E6A-955D-11177FB0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3A3F5B-C1CA-4E88-8FC0-40660092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070E20-6519-404C-90DF-7E793779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7E123-49AA-48C0-B9FE-06B83A2BA3C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1832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613488-2DB2-4991-A4FA-6A03765C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8C6C64-08F8-4190-8D7C-C9EF9545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6A96F0-A1EA-43A7-92C3-2E6F0A71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EF9AF-8956-4F29-9080-1E50A74DD03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2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0DB8F8-D67E-4E65-8A79-3F33A1E9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F6FA69-EA17-439C-B875-EA53A758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3D8AC1-007D-4F4A-97F8-96B8F2F9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B7A98-728C-488E-B1D5-E0361E7B863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5878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5C3EC9-1FA8-41AB-B9B8-376024C6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2A0550-EEEA-4C13-B5F9-AAFFC6D7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19FA4A-9F09-4CB4-B030-0B6AB40D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566F9-7520-4364-BD5E-1FCBE479B6E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8245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898613-57FE-48F3-A942-B48CDD3E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60212E-0F14-4CCD-A64A-BDD3C11F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AD2F64-BE12-465A-AD61-F2436072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9874D-9EAF-40CF-9A7C-9FC68F799CA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1019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5920BDAD-049B-4522-8968-3423CAF0BC21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FC9342E-39D7-4EB5-97CF-026A66C728C4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81839F-8455-4389-B7DC-ABA6AB53FEF8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30C0A9A-D5CE-4125-BC6B-F92CF6F18B1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AC19696-4DB1-4BBD-9F15-2EBD662DFB33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A931315-93A7-4B1A-9393-973BD59142A4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96DBE7A-C412-4863-AD9C-4D9525DD7705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CC1C024-D60C-45FD-B385-C3C5FA550A9C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19FB3E6-21AC-4684-9BA9-73EC7422C75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3979AEC-9647-44A9-95C7-D9BB86518FB4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6846CA4-D414-44F1-B738-5806B2C7D775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7AF88A2-1DA3-403D-A9FD-3D116580B3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511DE22-37DB-431C-8451-8B832EE3E7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D1504-9923-4041-9159-F508D39A8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4DA5F-EDEB-4069-BF1D-CB2669C5D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D53B1-F38C-46E8-AA15-4C26982D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fld id="{66B468D1-DB4B-43B3-99D5-003AA1E8A6A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2" r:id="rId1"/>
    <p:sldLayoutId id="2147488283" r:id="rId2"/>
    <p:sldLayoutId id="2147488284" r:id="rId3"/>
    <p:sldLayoutId id="2147488285" r:id="rId4"/>
    <p:sldLayoutId id="2147488286" r:id="rId5"/>
    <p:sldLayoutId id="2147488287" r:id="rId6"/>
    <p:sldLayoutId id="2147488288" r:id="rId7"/>
    <p:sldLayoutId id="2147488289" r:id="rId8"/>
    <p:sldLayoutId id="2147488290" r:id="rId9"/>
    <p:sldLayoutId id="2147488291" r:id="rId10"/>
    <p:sldLayoutId id="2147488292" r:id="rId11"/>
    <p:sldLayoutId id="2147488293" r:id="rId12"/>
    <p:sldLayoutId id="2147488294" r:id="rId13"/>
    <p:sldLayoutId id="2147488295" r:id="rId14"/>
    <p:sldLayoutId id="2147488296" r:id="rId15"/>
    <p:sldLayoutId id="2147488297" r:id="rId16"/>
    <p:sldLayoutId id="2147488298" r:id="rId17"/>
    <p:sldLayoutId id="2147488299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6BF405-4840-1B1B-3C47-4A38FE416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" r="16451" b="20157"/>
          <a:stretch/>
        </p:blipFill>
        <p:spPr>
          <a:xfrm>
            <a:off x="4860032" y="1844824"/>
            <a:ext cx="3814915" cy="26872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3 CuadroTexto">
            <a:extLst>
              <a:ext uri="{FF2B5EF4-FFF2-40B4-BE49-F238E27FC236}">
                <a16:creationId xmlns:a16="http://schemas.microsoft.com/office/drawing/2014/main" id="{37785258-4F1B-5829-585E-786BB8A5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82987146-CCF3-0609-FA0D-91BD2FDCA9F4}"/>
              </a:ext>
            </a:extLst>
          </p:cNvPr>
          <p:cNvSpPr txBox="1">
            <a:spLocks/>
          </p:cNvSpPr>
          <p:nvPr/>
        </p:nvSpPr>
        <p:spPr bwMode="auto">
          <a:xfrm>
            <a:off x="-4645025" y="404813"/>
            <a:ext cx="4395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2 Subtítulo">
            <a:extLst>
              <a:ext uri="{FF2B5EF4-FFF2-40B4-BE49-F238E27FC236}">
                <a16:creationId xmlns:a16="http://schemas.microsoft.com/office/drawing/2014/main" id="{5DB6B341-476C-4847-61D4-6A76E2439CFE}"/>
              </a:ext>
            </a:extLst>
          </p:cNvPr>
          <p:cNvSpPr txBox="1">
            <a:spLocks/>
          </p:cNvSpPr>
          <p:nvPr/>
        </p:nvSpPr>
        <p:spPr bwMode="auto">
          <a:xfrm>
            <a:off x="9252520" y="5360965"/>
            <a:ext cx="551063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 dirty="0">
              <a:solidFill>
                <a:srgbClr val="FFFF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C14F50-301B-8FC2-C766-F7E7658AA66C}"/>
              </a:ext>
            </a:extLst>
          </p:cNvPr>
          <p:cNvSpPr txBox="1"/>
          <p:nvPr/>
        </p:nvSpPr>
        <p:spPr>
          <a:xfrm>
            <a:off x="9684568" y="74083"/>
            <a:ext cx="4104456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B88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B57D3"/>
                  </a:outerShdw>
                </a:effectLst>
                <a:latin typeface="Trebuchet MS"/>
              </a:rPr>
              <a:t> ¡GRACIAS! </a:t>
            </a:r>
          </a:p>
        </p:txBody>
      </p:sp>
      <p:sp>
        <p:nvSpPr>
          <p:cNvPr id="2" name="30 Rectángulo">
            <a:extLst>
              <a:ext uri="{FF2B5EF4-FFF2-40B4-BE49-F238E27FC236}">
                <a16:creationId xmlns:a16="http://schemas.microsoft.com/office/drawing/2014/main" id="{FDFE9D07-27D3-3170-4C35-41A9AEC8CB4B}"/>
              </a:ext>
            </a:extLst>
          </p:cNvPr>
          <p:cNvSpPr/>
          <p:nvPr/>
        </p:nvSpPr>
        <p:spPr bwMode="auto">
          <a:xfrm>
            <a:off x="1691679" y="1086588"/>
            <a:ext cx="295389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sz="800" b="1" dirty="0">
              <a:ln w="19050"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Venta material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(Educativo y sensibilización)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1.348 €</a:t>
            </a:r>
          </a:p>
          <a:p>
            <a:pPr algn="ctr">
              <a:defRPr/>
            </a:pPr>
            <a:endParaRPr lang="es-ES" sz="20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Bocadillo Solidario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(Viernes 9 de Febrero)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1.656,50 €</a:t>
            </a:r>
            <a:endParaRPr lang="es-ES" sz="36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endParaRPr lang="es-ES" sz="2000" b="1" dirty="0">
              <a:ln w="19050"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Colecta Jornada Nacional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(Domingo 11 de Febrero)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2.297,20 €</a:t>
            </a:r>
          </a:p>
          <a:p>
            <a:pPr algn="ctr">
              <a:defRPr/>
            </a:pPr>
            <a:endParaRPr lang="es-ES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Total </a:t>
            </a:r>
            <a:r>
              <a:rPr lang="es-ES" sz="2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recaudado </a:t>
            </a:r>
          </a:p>
          <a:p>
            <a:pPr algn="ctr">
              <a:defRPr/>
            </a:pPr>
            <a:r>
              <a:rPr lang="es-ES" sz="24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5,301,70 €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0423AFF-5BD9-6410-2220-067AFFC38397}"/>
              </a:ext>
            </a:extLst>
          </p:cNvPr>
          <p:cNvSpPr/>
          <p:nvPr/>
        </p:nvSpPr>
        <p:spPr>
          <a:xfrm>
            <a:off x="133199" y="1086588"/>
            <a:ext cx="4332639" cy="4555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 descr="Campaña 2024 - El Efecto Ser Humano | ONG Manos Unidas">
            <a:extLst>
              <a:ext uri="{FF2B5EF4-FFF2-40B4-BE49-F238E27FC236}">
                <a16:creationId xmlns:a16="http://schemas.microsoft.com/office/drawing/2014/main" id="{0CA515D2-E59F-953C-412F-44693E864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6" y="1224136"/>
            <a:ext cx="171723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22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4288 -0.01689 L -0.54723 0.041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2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0162 L 0.52049 0.0092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2 -0.00069 L -0.57691 -0.02569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11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5 Rectángulo">
            <a:extLst>
              <a:ext uri="{FF2B5EF4-FFF2-40B4-BE49-F238E27FC236}">
                <a16:creationId xmlns:a16="http://schemas.microsoft.com/office/drawing/2014/main" id="{ABF864D6-4993-4073-ACC6-C55144BC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215900"/>
            <a:ext cx="5075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4000" b="1" u="sng" dirty="0">
                <a:solidFill>
                  <a:srgbClr val="66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</a:t>
            </a:r>
            <a:r>
              <a:rPr lang="es-ES" altLang="es-ES" sz="4000" b="1" u="sng" dirty="0">
                <a:solidFill>
                  <a:srgbClr val="66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 MI DEBILIDAD</a:t>
            </a:r>
            <a:endParaRPr lang="es-ES" altLang="es-ES" sz="4000" dirty="0">
              <a:solidFill>
                <a:srgbClr val="66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699" name="Imagen 3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EC324CF1-E5D5-4267-809A-A7E772C09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052513"/>
            <a:ext cx="25098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>
            <a:extLst>
              <a:ext uri="{FF2B5EF4-FFF2-40B4-BE49-F238E27FC236}">
                <a16:creationId xmlns:a16="http://schemas.microsoft.com/office/drawing/2014/main" id="{DC4B7B40-B751-4228-A70F-B97B0C4F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1774825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143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0002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4574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9146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3718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sólo en tu amor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sólo en tu vida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en mi debilidad te haces fuerte en mí.(bis)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64AA10C7-E89B-4F97-9D1F-D606A2C03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DCFDB23D-F730-4272-82FA-E0115A43A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rgbClr val="9900FF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1747" name="3 CuadroTexto">
            <a:extLst>
              <a:ext uri="{FF2B5EF4-FFF2-40B4-BE49-F238E27FC236}">
                <a16:creationId xmlns:a16="http://schemas.microsoft.com/office/drawing/2014/main" id="{55014584-67ED-46F5-AC5E-2A79022E3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1748" name="Imagen 2">
            <a:extLst>
              <a:ext uri="{FF2B5EF4-FFF2-40B4-BE49-F238E27FC236}">
                <a16:creationId xmlns:a16="http://schemas.microsoft.com/office/drawing/2014/main" id="{C166C30B-2120-4DFB-B112-1F68221B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7">
            <a:extLst>
              <a:ext uri="{FF2B5EF4-FFF2-40B4-BE49-F238E27FC236}">
                <a16:creationId xmlns:a16="http://schemas.microsoft.com/office/drawing/2014/main" id="{CBC77C50-06AA-4CD7-A047-C2DF9A88CF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87" y="3789040"/>
            <a:ext cx="2699747" cy="242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uadroTexto 4">
            <a:extLst>
              <a:ext uri="{FF2B5EF4-FFF2-40B4-BE49-F238E27FC236}">
                <a16:creationId xmlns:a16="http://schemas.microsoft.com/office/drawing/2014/main" id="{19158294-C234-4915-AAE4-0FC8D114E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949043"/>
            <a:ext cx="72771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Santo, santo, santo es el Señor Dios del Universo.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Llenos están el cielo y la tierra,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llenos están de tu gloria.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), 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 en el cielo. (bis)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Bendito el que viene en nombre del Señor,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bendito el que viene en su nombre.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), 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 en el cielo. (bis)</a:t>
            </a:r>
          </a:p>
          <a:p>
            <a:endParaRPr lang="es-ES" altLang="es-ES" sz="2400" dirty="0">
              <a:latin typeface="Comic Sans MS" panose="030F0702030302020204" pitchFamily="66" charset="0"/>
              <a:ea typeface="Adobe Devanagari"/>
              <a:cs typeface="Adobe Devanagari"/>
            </a:endParaRPr>
          </a:p>
          <a:p>
            <a:endParaRPr lang="es-ES" altLang="es-ES" sz="2400" dirty="0">
              <a:latin typeface="Comic Sans MS" panose="030F0702030302020204" pitchFamily="66" charset="0"/>
              <a:ea typeface="Adobe Devanagari"/>
              <a:cs typeface="Adobe Devanagari"/>
            </a:endParaRPr>
          </a:p>
        </p:txBody>
      </p:sp>
      <p:sp>
        <p:nvSpPr>
          <p:cNvPr id="21508" name="3 CuadroTexto">
            <a:extLst>
              <a:ext uri="{FF2B5EF4-FFF2-40B4-BE49-F238E27FC236}">
                <a16:creationId xmlns:a16="http://schemas.microsoft.com/office/drawing/2014/main" id="{144820FC-0CA8-42DD-800B-DE5693448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484" y="172045"/>
            <a:ext cx="4536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_tradnl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S</a:t>
            </a: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ANTO </a:t>
            </a:r>
            <a:r>
              <a:rPr lang="es-ES" altLang="es-ES" sz="28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(Haendel)</a:t>
            </a:r>
            <a:endParaRPr lang="es-ES" altLang="es-ES" sz="36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 descr="disparo estrellas hacia abajo animado">
            <a:extLst>
              <a:ext uri="{FF2B5EF4-FFF2-40B4-BE49-F238E27FC236}">
                <a16:creationId xmlns:a16="http://schemas.microsoft.com/office/drawing/2014/main" id="{72291090-2F1F-4C5A-F798-6AB46F52C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3988" y="2132856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sparo estrellas hacia abajo animado">
            <a:extLst>
              <a:ext uri="{FF2B5EF4-FFF2-40B4-BE49-F238E27FC236}">
                <a16:creationId xmlns:a16="http://schemas.microsoft.com/office/drawing/2014/main" id="{5A3651FB-EAAF-3C18-52DE-4301333B1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32738" y="2238375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>
            <a:extLst>
              <a:ext uri="{FF2B5EF4-FFF2-40B4-BE49-F238E27FC236}">
                <a16:creationId xmlns:a16="http://schemas.microsoft.com/office/drawing/2014/main" id="{3E5FD36C-7270-4795-8FA4-E71AE4F3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4608760" cy="2619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b="1" dirty="0">
                <a:solidFill>
                  <a:srgbClr val="9900FF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3795" name="5 CuadroTexto">
            <a:extLst>
              <a:ext uri="{FF2B5EF4-FFF2-40B4-BE49-F238E27FC236}">
                <a16:creationId xmlns:a16="http://schemas.microsoft.com/office/drawing/2014/main" id="{BED7F77F-53A2-4193-9646-6CCCFEB5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350"/>
            <a:ext cx="4857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4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796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AF0D7FA-C11B-416A-BBA1-739498F8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2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92FA3D31-096B-4F48-AE2C-F64BC62B120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0CBFD8-760F-4E7E-A921-0087F7D7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3 CuadroTexto">
            <a:extLst>
              <a:ext uri="{FF2B5EF4-FFF2-40B4-BE49-F238E27FC236}">
                <a16:creationId xmlns:a16="http://schemas.microsoft.com/office/drawing/2014/main" id="{E2856A39-5DE0-4083-9F9E-C5E448FBB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35844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01DBB55C-A44A-48EE-901E-EE7828C99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19697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DC652D5A-29AB-4BF4-B3C4-A5E9E637872E}"/>
              </a:ext>
            </a:extLst>
          </p:cNvPr>
          <p:cNvSpPr/>
          <p:nvPr/>
        </p:nvSpPr>
        <p:spPr>
          <a:xfrm>
            <a:off x="192871" y="44153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35846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C31065A4-2917-469D-989B-741EC3A3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8B47E077-020F-4A72-A968-9D5CD340F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8" descr="http://www.waece.org/sabemos/imagenescomidas/ima_pan.gif">
            <a:extLst>
              <a:ext uri="{FF2B5EF4-FFF2-40B4-BE49-F238E27FC236}">
                <a16:creationId xmlns:a16="http://schemas.microsoft.com/office/drawing/2014/main" id="{7A33D5F8-1DE9-4993-A5F3-24B12469A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44800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F:\descarga.jpg">
            <a:extLst>
              <a:ext uri="{FF2B5EF4-FFF2-40B4-BE49-F238E27FC236}">
                <a16:creationId xmlns:a16="http://schemas.microsoft.com/office/drawing/2014/main" id="{F8F91C27-6E73-4A03-AF60-8FC7CD524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4A80273F-1A56-8D3D-9403-55285675C5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0EB64BE-2241-4679-96D1-0DEB5B8F6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333375"/>
            <a:ext cx="74898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992B583-C8D3-44B0-A629-5834BCB07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765175"/>
            <a:ext cx="79724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rgbClr val="9900FF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1C0B5EB4-0F59-4E5B-8FC4-67A1EF7D6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309562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37892" name="Picture 10" descr="Resultado de imagen de mano corazon fano">
            <a:extLst>
              <a:ext uri="{FF2B5EF4-FFF2-40B4-BE49-F238E27FC236}">
                <a16:creationId xmlns:a16="http://schemas.microsoft.com/office/drawing/2014/main" id="{134659DA-BADD-4678-A3EA-CC4EF07CC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12" y="188640"/>
            <a:ext cx="8496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P</a:t>
            </a: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AZ SEÑOR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CA1B828C-86C4-0E56-4CD6-28530620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86" y="620688"/>
            <a:ext cx="8604832" cy="594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Paz Señor, en el cielo, en la tierra,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paz Señor en las olas del mar.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Paz Señor en las flores que mueve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sin saberlo la brisa al pasar.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 Tú que haces las cosas tan bellas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les das una vida fugaz,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pon Señor tu mirada sobre ellas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devuelve a los hombres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paz, Señor.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 y amor.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Kamiano » Navidad con sentido (Fano)">
            <a:extLst>
              <a:ext uri="{FF2B5EF4-FFF2-40B4-BE49-F238E27FC236}">
                <a16:creationId xmlns:a16="http://schemas.microsoft.com/office/drawing/2014/main" id="{19894104-48DA-8776-AE4E-B8DD2A3B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96" y="2060848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D5C32C5D-D644-215E-040B-86648F7B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Comic Sans MS" panose="030F0702030302020204" pitchFamily="66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3620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>
            <a:extLst>
              <a:ext uri="{FF2B5EF4-FFF2-40B4-BE49-F238E27FC236}">
                <a16:creationId xmlns:a16="http://schemas.microsoft.com/office/drawing/2014/main" id="{AE1271FF-5789-46B4-A4A6-242FFDF3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274638"/>
            <a:ext cx="7345363" cy="796925"/>
          </a:xfrm>
        </p:spPr>
        <p:txBody>
          <a:bodyPr/>
          <a:lstStyle/>
          <a:p>
            <a:pPr algn="r"/>
            <a:r>
              <a:rPr lang="es-ES_tradnl" altLang="es-ES" sz="32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CUARENTA DÍAS CAMINANDO</a:t>
            </a:r>
            <a:endParaRPr lang="es-ES" altLang="es-ES" sz="32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4 CuadroTexto">
            <a:extLst>
              <a:ext uri="{FF2B5EF4-FFF2-40B4-BE49-F238E27FC236}">
                <a16:creationId xmlns:a16="http://schemas.microsoft.com/office/drawing/2014/main" id="{AFB4DD25-FABB-4BEC-A466-F7A11E164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196752"/>
            <a:ext cx="8389937" cy="379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Cuarenta días caminando      </a:t>
            </a:r>
            <a:r>
              <a:rPr lang="es-ES" altLang="es-E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¡Cuaresma!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hacia la Pascua de Jesús.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comunidad te anima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 celebrar un nuevo cambio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en tu vida (bis)</a:t>
            </a:r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765611A9-DAC7-4474-94E1-25D4900DF2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78"/>
          <a:stretch>
            <a:fillRect/>
          </a:stretch>
        </p:blipFill>
        <p:spPr bwMode="auto">
          <a:xfrm>
            <a:off x="5868144" y="2390754"/>
            <a:ext cx="3149600" cy="417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estrella-imagen-animada-0093">
            <a:extLst>
              <a:ext uri="{FF2B5EF4-FFF2-40B4-BE49-F238E27FC236}">
                <a16:creationId xmlns:a16="http://schemas.microsoft.com/office/drawing/2014/main" id="{FC7A961A-FCB1-4606-8185-56E81271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75" y="332656"/>
            <a:ext cx="8434791" cy="612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Hoy he visto Señor, en el cielo,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suspendidas de un rayo de luz,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dos palomas que alzaron el vuelo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con sus alas en forma de cruz.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Haz que vuelvan de nuevo a la tierra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las palomas que huyeron, Señor,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la llama que enciende la guerra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se convierta en paz y en amor.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paz, Señor.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 y amor.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Vino a traernos la paz | Catolico, Diócesis, Iglesia catolica">
            <a:extLst>
              <a:ext uri="{FF2B5EF4-FFF2-40B4-BE49-F238E27FC236}">
                <a16:creationId xmlns:a16="http://schemas.microsoft.com/office/drawing/2014/main" id="{61EF011D-480D-E46B-6ED6-8B6C5E17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13" y="692696"/>
            <a:ext cx="3373212" cy="19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60AC8397-0DD9-991A-FB3C-39838CD3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Comic Sans MS" panose="030F0702030302020204" pitchFamily="66" charset="0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2953219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uadroTexto 5">
            <a:extLst>
              <a:ext uri="{FF2B5EF4-FFF2-40B4-BE49-F238E27FC236}">
                <a16:creationId xmlns:a16="http://schemas.microsoft.com/office/drawing/2014/main" id="{844C2936-F0CE-4E4B-937C-329123D02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5596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rgbClr val="9900FF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B4F0C-6BFB-AC6B-1283-547A4FE2E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uadroTexto 1">
            <a:extLst>
              <a:ext uri="{FF2B5EF4-FFF2-40B4-BE49-F238E27FC236}">
                <a16:creationId xmlns:a16="http://schemas.microsoft.com/office/drawing/2014/main" id="{BC5377FF-719C-E3DD-AEBD-BC7ED7265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34" y="2014467"/>
            <a:ext cx="4232828" cy="209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ES" sz="3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Juan 2 </a:t>
            </a:r>
            <a:r>
              <a:rPr lang="es-ES" altLang="es-ES" sz="3000" b="1" dirty="0">
                <a:solidFill>
                  <a:schemeClr val="tx1"/>
                </a:solidFill>
                <a:latin typeface="Comic Sans MS" panose="030F0702030302020204" pitchFamily="66" charset="0"/>
              </a:rPr>
              <a:t>Destruid este templo, y en tres días lo levantaré.</a:t>
            </a:r>
          </a:p>
        </p:txBody>
      </p:sp>
      <p:pic>
        <p:nvPicPr>
          <p:cNvPr id="44038" name="Picture 4" descr="estrella-imagen-animada-0093">
            <a:extLst>
              <a:ext uri="{FF2B5EF4-FFF2-40B4-BE49-F238E27FC236}">
                <a16:creationId xmlns:a16="http://schemas.microsoft.com/office/drawing/2014/main" id="{A3A5378A-A24E-E79E-ADFC-D9FF998A3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-14938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72EAC84D-511A-1E05-AA8A-6F56756F1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72" y="538083"/>
            <a:ext cx="42328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III DOMINGO DE CUARESMA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C327DF0-F1DC-264A-D935-35925AADDD6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10" y="404664"/>
            <a:ext cx="4596669" cy="57606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23790C-E194-E367-9214-45C40976D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3024336" cy="226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30C9A545-673F-CF89-0413-E71C54EAD2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560" y="4869160"/>
            <a:ext cx="976129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65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260350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9900FF"/>
                </a:solidFill>
              </a:rPr>
              <a:t>NADIE TE AMA COMO YO</a:t>
            </a:r>
          </a:p>
        </p:txBody>
      </p:sp>
      <p:sp>
        <p:nvSpPr>
          <p:cNvPr id="47107" name="CuadroTexto 1">
            <a:extLst>
              <a:ext uri="{FF2B5EF4-FFF2-40B4-BE49-F238E27FC236}">
                <a16:creationId xmlns:a16="http://schemas.microsoft.com/office/drawing/2014/main" id="{97E89A1F-06EF-4EB3-B7F0-9EAAA3323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48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1/4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22320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Cuánto he esperado este momento,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cuánto he esperado que estuvieras así.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Cuánto he esperado que me hablaras,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cuánto he esperado que vinieras a mí.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Yo sé bien lo que has vivido,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yo sé bien lo que has llorado,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yo sé bien lo que has sufrido, 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pues de tu lado no me he ido.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7109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22F9B61-FA05-4BAF-8C06-A41667C6C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95600"/>
            <a:ext cx="1025699" cy="102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Imagen 4">
            <a:extLst>
              <a:ext uri="{FF2B5EF4-FFF2-40B4-BE49-F238E27FC236}">
                <a16:creationId xmlns:a16="http://schemas.microsoft.com/office/drawing/2014/main" id="{E87C9477-E545-410B-B9EE-4AE2D145A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48" y="3223105"/>
            <a:ext cx="3630941" cy="351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5">
            <a:extLst>
              <a:ext uri="{FF2B5EF4-FFF2-40B4-BE49-F238E27FC236}">
                <a16:creationId xmlns:a16="http://schemas.microsoft.com/office/drawing/2014/main" id="{F0FC7279-0B46-48BA-BDA3-55BB9A71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330993"/>
            <a:ext cx="82073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Mira a la cruz,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esa es mi más grande prueba.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Mira a la cruz fue por ti, fue porque te amo.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8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8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8131" name="CuadroTexto 1">
            <a:extLst>
              <a:ext uri="{FF2B5EF4-FFF2-40B4-BE49-F238E27FC236}">
                <a16:creationId xmlns:a16="http://schemas.microsoft.com/office/drawing/2014/main" id="{95995368-E501-4DB0-ADB7-E6FCB12E2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2/4</a:t>
            </a:r>
          </a:p>
        </p:txBody>
      </p:sp>
      <p:pic>
        <p:nvPicPr>
          <p:cNvPr id="48132" name="Imagen 2">
            <a:extLst>
              <a:ext uri="{FF2B5EF4-FFF2-40B4-BE49-F238E27FC236}">
                <a16:creationId xmlns:a16="http://schemas.microsoft.com/office/drawing/2014/main" id="{3AF46F83-A3B2-490C-B5BF-15F4E799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04193"/>
            <a:ext cx="4064769" cy="393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Imagen 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3955F87-C576-477E-887B-684F0B34E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4193"/>
            <a:ext cx="1067272" cy="10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4 Rectángulo">
            <a:extLst>
              <a:ext uri="{FF2B5EF4-FFF2-40B4-BE49-F238E27FC236}">
                <a16:creationId xmlns:a16="http://schemas.microsoft.com/office/drawing/2014/main" id="{7B48DBF4-F7CA-4E40-9308-749249F0E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476250"/>
            <a:ext cx="8208963" cy="583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Yo sé bien lo que me dices, 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aunque a veces no me hablas,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yo sé bien lo que en ti sientes,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aunque nunca lo compartas.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Yo a tu lado he caminado,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junto a ti yo siempre he ido,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aún a veces te he cargado,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yo he sido tu mejor amigo.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9155" name="CuadroTexto 1">
            <a:extLst>
              <a:ext uri="{FF2B5EF4-FFF2-40B4-BE49-F238E27FC236}">
                <a16:creationId xmlns:a16="http://schemas.microsoft.com/office/drawing/2014/main" id="{606F3B9B-D0E9-4D82-9F4C-8683E2B04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3/4</a:t>
            </a:r>
          </a:p>
        </p:txBody>
      </p:sp>
      <p:pic>
        <p:nvPicPr>
          <p:cNvPr id="49156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B701984-A1DF-496D-8490-379C2407B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Imagen 5">
            <a:extLst>
              <a:ext uri="{FF2B5EF4-FFF2-40B4-BE49-F238E27FC236}">
                <a16:creationId xmlns:a16="http://schemas.microsoft.com/office/drawing/2014/main" id="{4B2D5F85-471B-487F-8DBD-0C278F3B8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97" y="1700808"/>
            <a:ext cx="3973261" cy="38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5">
            <a:extLst>
              <a:ext uri="{FF2B5EF4-FFF2-40B4-BE49-F238E27FC236}">
                <a16:creationId xmlns:a16="http://schemas.microsoft.com/office/drawing/2014/main" id="{F0FC7279-0B46-48BA-BDA3-55BB9A71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330993"/>
            <a:ext cx="82073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Mira a la cruz,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esa es mi más grande prueba.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Mira a la cruz fue por ti, fue porque te amo.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8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8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8131" name="CuadroTexto 1">
            <a:extLst>
              <a:ext uri="{FF2B5EF4-FFF2-40B4-BE49-F238E27FC236}">
                <a16:creationId xmlns:a16="http://schemas.microsoft.com/office/drawing/2014/main" id="{95995368-E501-4DB0-ADB7-E6FCB12E2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4/4</a:t>
            </a:r>
          </a:p>
        </p:txBody>
      </p:sp>
      <p:pic>
        <p:nvPicPr>
          <p:cNvPr id="48132" name="Imagen 2">
            <a:extLst>
              <a:ext uri="{FF2B5EF4-FFF2-40B4-BE49-F238E27FC236}">
                <a16:creationId xmlns:a16="http://schemas.microsoft.com/office/drawing/2014/main" id="{3AF46F83-A3B2-490C-B5BF-15F4E799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04193"/>
            <a:ext cx="4064769" cy="393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Imagen 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3955F87-C576-477E-887B-684F0B34E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4193"/>
            <a:ext cx="1067272" cy="10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298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I Domingo de Pascua: La Ascensión del Señor | LMC España">
            <a:extLst>
              <a:ext uri="{FF2B5EF4-FFF2-40B4-BE49-F238E27FC236}">
                <a16:creationId xmlns:a16="http://schemas.microsoft.com/office/drawing/2014/main" id="{667CD105-5921-117C-81D1-EBF9ABD8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3026213" cy="50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55463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9900FF"/>
                </a:solidFill>
              </a:rPr>
              <a:t>MÁS ALLÁ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mis miedos,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 inseguridad,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quiero darte una respuesta.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Aquí estoy, para hacer tu voluntad,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para que mi amor sea decirte Sí,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hasta el final.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78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5 Rectángulo">
            <a:extLst>
              <a:ext uri="{FF2B5EF4-FFF2-40B4-BE49-F238E27FC236}">
                <a16:creationId xmlns:a16="http://schemas.microsoft.com/office/drawing/2014/main" id="{72215315-49F2-4EB8-BA60-CD086BC77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6165304"/>
            <a:ext cx="3673475" cy="584200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C548E5E-9065-86A3-AB47-12F6F4A43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85" y="1331799"/>
            <a:ext cx="6336704" cy="419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 Rectángulo">
            <a:extLst>
              <a:ext uri="{FF2B5EF4-FFF2-40B4-BE49-F238E27FC236}">
                <a16:creationId xmlns:a16="http://schemas.microsoft.com/office/drawing/2014/main" id="{6D739174-A4C7-0A57-D562-2D5E816B9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463" y="400596"/>
            <a:ext cx="665388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54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¡Gracias mi Dios!</a:t>
            </a:r>
          </a:p>
        </p:txBody>
      </p:sp>
    </p:spTree>
    <p:extLst>
      <p:ext uri="{BB962C8B-B14F-4D97-AF65-F5344CB8AC3E}">
        <p14:creationId xmlns:p14="http://schemas.microsoft.com/office/powerpoint/2010/main" val="1348349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F3E524E-10EB-450D-8796-BE51EE71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114301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MI DIOS HERMANO</a:t>
            </a:r>
            <a:endParaRPr lang="es-ES" altLang="es-ES" b="1" dirty="0">
              <a:solidFill>
                <a:srgbClr val="9900FF"/>
              </a:solidFill>
            </a:endParaRPr>
          </a:p>
        </p:txBody>
      </p:sp>
      <p:sp>
        <p:nvSpPr>
          <p:cNvPr id="45059" name="Rectángulo 7">
            <a:extLst>
              <a:ext uri="{FF2B5EF4-FFF2-40B4-BE49-F238E27FC236}">
                <a16:creationId xmlns:a16="http://schemas.microsoft.com/office/drawing/2014/main" id="{EB04B956-E959-4D8E-8B8C-B6C74A0FA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896938"/>
            <a:ext cx="90011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Así dame la mano y no me dejes atrás;   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quiero andar contigo todo el camino que tengo que andar.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así, siempre mi amigo, siempre contigo podré contar.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Yo prometo serte fiel y hacer de ti mi fe.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5060" name="CuadroTexto 5">
            <a:extLst>
              <a:ext uri="{FF2B5EF4-FFF2-40B4-BE49-F238E27FC236}">
                <a16:creationId xmlns:a16="http://schemas.microsoft.com/office/drawing/2014/main" id="{B1548DD9-6332-4F90-84CD-13CF436E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49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45061" name="Imagen 4" descr="Dibujo animado de un animal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BCCBC9DD-6ECB-4815-8CEE-A73B97664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13100"/>
            <a:ext cx="35290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orazon-imagen-animada-0861">
            <a:extLst>
              <a:ext uri="{FF2B5EF4-FFF2-40B4-BE49-F238E27FC236}">
                <a16:creationId xmlns:a16="http://schemas.microsoft.com/office/drawing/2014/main" id="{456A5BE8-2092-4A28-9B86-708D0BB83B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24212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uadroTexto 3">
            <a:extLst>
              <a:ext uri="{FF2B5EF4-FFF2-40B4-BE49-F238E27FC236}">
                <a16:creationId xmlns:a16="http://schemas.microsoft.com/office/drawing/2014/main" id="{99E71AD2-FD31-4510-B718-834F9C9B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27856"/>
            <a:ext cx="7978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III DOMINGO DE CUARESMA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85BC53-F3BC-F4FD-DEB6-4685B5A28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46" y="2132856"/>
            <a:ext cx="4304294" cy="32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BAC4E4F-7CF6-090A-EF96-216858AE4E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0" y="732993"/>
            <a:ext cx="4711586" cy="5904656"/>
          </a:xfrm>
          <a:prstGeom prst="rect">
            <a:avLst/>
          </a:prstGeom>
        </p:spPr>
      </p:pic>
      <p:pic>
        <p:nvPicPr>
          <p:cNvPr id="3" name="Picture 2" descr="Manos Unidas | Madrid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BEA3C540-3A96-94A0-53C4-5D780D346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277" y="5733256"/>
            <a:ext cx="1055271" cy="10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14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3DB2957-14B4-4F55-A504-480546DFE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692150"/>
            <a:ext cx="7777163" cy="280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302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una flor en cada esquina a tu lado plantaré, </a:t>
            </a:r>
          </a:p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una estrella que sonría cuando vaya a amanecer, </a:t>
            </a:r>
          </a:p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acariciaré la vida como si fuera a terminar,</a:t>
            </a:r>
          </a:p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allí donde el hombre viva es allí donde estarás. </a:t>
            </a:r>
          </a:p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s-ES" altLang="es-ES"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741A85-33DB-41C1-98CD-AF24F801A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85788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1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46084" name="Imagen 6" descr="Dibujo animado de un animal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04B8415A-CDE3-4EDC-822A-EB0F4A509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13100"/>
            <a:ext cx="3457575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orazon-imagen-animada-0861">
            <a:extLst>
              <a:ext uri="{FF2B5EF4-FFF2-40B4-BE49-F238E27FC236}">
                <a16:creationId xmlns:a16="http://schemas.microsoft.com/office/drawing/2014/main" id="{8717036F-0FEC-4CB3-A179-5C9F25544D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24212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ángulo 4">
            <a:extLst>
              <a:ext uri="{FF2B5EF4-FFF2-40B4-BE49-F238E27FC236}">
                <a16:creationId xmlns:a16="http://schemas.microsoft.com/office/drawing/2014/main" id="{87FFFBC1-858B-48F9-BEEF-D521C225E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58800"/>
            <a:ext cx="777716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 dios hermano, mi dios obrero,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 dios mendigo, mi dios minero,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las montañas, en las empresas,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las esquinas, en las acequias.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un dios de barro, no un dios de feria,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un dios de templo de oro embriagado.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 dios mendigo, mi dios hermano,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han hecho astillas de tu madero.</a:t>
            </a:r>
          </a:p>
        </p:txBody>
      </p:sp>
      <p:sp>
        <p:nvSpPr>
          <p:cNvPr id="47107" name="CuadroTexto 5">
            <a:extLst>
              <a:ext uri="{FF2B5EF4-FFF2-40B4-BE49-F238E27FC236}">
                <a16:creationId xmlns:a16="http://schemas.microsoft.com/office/drawing/2014/main" id="{2145F530-EF96-4672-B4F4-3939F79B2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8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47108" name="Imagen 3" descr="Dibujo animado de un animal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D31DD4F8-FBF7-49A5-8643-ACA048C5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7025"/>
            <a:ext cx="3132138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corazon-imagen-animada-0861">
            <a:extLst>
              <a:ext uri="{FF2B5EF4-FFF2-40B4-BE49-F238E27FC236}">
                <a16:creationId xmlns:a16="http://schemas.microsoft.com/office/drawing/2014/main" id="{8A91954C-1DA7-45A9-9E6A-5AD3E975EF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89" y="357187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1 Título">
            <a:extLst>
              <a:ext uri="{FF2B5EF4-FFF2-40B4-BE49-F238E27FC236}">
                <a16:creationId xmlns:a16="http://schemas.microsoft.com/office/drawing/2014/main" id="{0ECA6F79-1026-42E4-A9E3-177B981E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/>
            <a:r>
              <a:rPr lang="es-ES" altLang="es-ES" sz="4400" dirty="0">
                <a:solidFill>
                  <a:srgbClr val="9900FF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0596A13-C1BD-423E-A762-60FB11686069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C1F3002-A98C-D0C4-7D7D-0A726887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3581" y="1196975"/>
            <a:ext cx="4892675" cy="400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459E3CE2-AF00-AC1A-7856-E3546E292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621388" y="3290811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orazon-imagen-animada-0879">
            <a:extLst>
              <a:ext uri="{FF2B5EF4-FFF2-40B4-BE49-F238E27FC236}">
                <a16:creationId xmlns:a16="http://schemas.microsoft.com/office/drawing/2014/main" id="{BF6D16AE-026B-E966-851F-DC1152C8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155807" y="295202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58CBE-749C-EF45-E230-7BF76859E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>
            <a:extLst>
              <a:ext uri="{FF2B5EF4-FFF2-40B4-BE49-F238E27FC236}">
                <a16:creationId xmlns:a16="http://schemas.microsoft.com/office/drawing/2014/main" id="{BF6BB8CB-5D7D-E2F7-C86C-E514B9BB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38" y="260648"/>
            <a:ext cx="42328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III DOMINGO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DE CUARESMA</a:t>
            </a:r>
          </a:p>
        </p:txBody>
      </p:sp>
      <p:sp>
        <p:nvSpPr>
          <p:cNvPr id="3" name="30 Rectángulo">
            <a:extLst>
              <a:ext uri="{FF2B5EF4-FFF2-40B4-BE49-F238E27FC236}">
                <a16:creationId xmlns:a16="http://schemas.microsoft.com/office/drawing/2014/main" id="{B9CCB580-AB9E-3E16-A5E3-A3587F73A706}"/>
              </a:ext>
            </a:extLst>
          </p:cNvPr>
          <p:cNvSpPr/>
          <p:nvPr/>
        </p:nvSpPr>
        <p:spPr bwMode="auto">
          <a:xfrm>
            <a:off x="1762123" y="1628800"/>
            <a:ext cx="295389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sz="800" b="1" dirty="0">
              <a:ln w="19050"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Venta material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(Educativo y sensibilización)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1.348 €</a:t>
            </a:r>
          </a:p>
          <a:p>
            <a:pPr algn="ctr">
              <a:defRPr/>
            </a:pPr>
            <a:endParaRPr lang="es-ES" sz="20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Bocadillo Solidario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(Viernes 9 de Febrero)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1,656,50 €</a:t>
            </a:r>
            <a:endParaRPr lang="es-ES" sz="36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endParaRPr lang="es-ES" sz="2000" b="1" dirty="0">
              <a:ln w="19050"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Colecta Jornada Nacional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(Domingo 11 de Febrero)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2.297,20 €</a:t>
            </a:r>
          </a:p>
          <a:p>
            <a:pPr algn="ctr">
              <a:defRPr/>
            </a:pPr>
            <a:endParaRPr lang="es-ES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Total </a:t>
            </a:r>
            <a:r>
              <a:rPr lang="es-ES" sz="2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recaudado </a:t>
            </a:r>
          </a:p>
          <a:p>
            <a:pPr algn="ctr">
              <a:defRPr/>
            </a:pPr>
            <a:r>
              <a:rPr lang="es-ES" sz="24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5.301,70 €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53A261E-5D26-377D-5FD9-8EC9BCA2D382}"/>
              </a:ext>
            </a:extLst>
          </p:cNvPr>
          <p:cNvSpPr/>
          <p:nvPr/>
        </p:nvSpPr>
        <p:spPr>
          <a:xfrm>
            <a:off x="203643" y="1628800"/>
            <a:ext cx="4332639" cy="4555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2" descr="Campaña 2024 - El Efecto Ser Humano | ONG Manos Unidas">
            <a:extLst>
              <a:ext uri="{FF2B5EF4-FFF2-40B4-BE49-F238E27FC236}">
                <a16:creationId xmlns:a16="http://schemas.microsoft.com/office/drawing/2014/main" id="{03457ECE-CD6A-5AC3-5A7E-C579966A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0" y="1766348"/>
            <a:ext cx="171723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E9C30A33-D84B-D779-D98F-8E26E9DA6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79" y="332656"/>
            <a:ext cx="4567433" cy="5724000"/>
          </a:xfrm>
          <a:prstGeom prst="rect">
            <a:avLst/>
          </a:prstGeom>
        </p:spPr>
      </p:pic>
      <p:pic>
        <p:nvPicPr>
          <p:cNvPr id="4" name="Imagen 3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AE6A61DA-4A0E-0907-1803-F537840633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969" y="5373215"/>
            <a:ext cx="712240" cy="1451173"/>
          </a:xfrm>
          <a:prstGeom prst="rect">
            <a:avLst/>
          </a:prstGeom>
        </p:spPr>
      </p:pic>
      <p:pic>
        <p:nvPicPr>
          <p:cNvPr id="8" name="Picture 2" descr="Botón de retorno elemento de interfaz púrpura redondo con flecha blanca |  Vector Premium">
            <a:hlinkClick r:id="rId6" action="ppaction://hlinksldjump"/>
            <a:extLst>
              <a:ext uri="{FF2B5EF4-FFF2-40B4-BE49-F238E27FC236}">
                <a16:creationId xmlns:a16="http://schemas.microsoft.com/office/drawing/2014/main" id="{388E47D1-308C-C509-4518-F071F6B4E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8232" y="5085184"/>
            <a:ext cx="1378485" cy="13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33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4FC4B-89D0-427D-A5DC-B21D28E2E5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96988"/>
            <a:ext cx="8229600" cy="48688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Escucha tú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la Palabra de Dios,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no sólo con tus oídos,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también con tu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Escucha tú la palabra de Dios;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estate siempre atento a su voz.</a:t>
            </a:r>
          </a:p>
        </p:txBody>
      </p:sp>
      <p:sp>
        <p:nvSpPr>
          <p:cNvPr id="23555" name="1 Título">
            <a:extLst>
              <a:ext uri="{FF2B5EF4-FFF2-40B4-BE49-F238E27FC236}">
                <a16:creationId xmlns:a16="http://schemas.microsoft.com/office/drawing/2014/main" id="{6CA0B7FC-01B9-4C2A-A7D6-B02CFFE8E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188640"/>
            <a:ext cx="7345363" cy="796925"/>
          </a:xfrm>
        </p:spPr>
        <p:txBody>
          <a:bodyPr/>
          <a:lstStyle/>
          <a:p>
            <a:pPr algn="r"/>
            <a:r>
              <a:rPr lang="es-ES_tradnl" altLang="es-ES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ESCUCHA TÚ LA PALABRA</a:t>
            </a:r>
            <a:endParaRPr lang="es-ES" altLang="es-ES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556" name="Imagen 6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8DECB7BA-043E-40AE-BB40-3DA31D326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890588"/>
            <a:ext cx="2714625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83D3CC1-BC3C-49A9-9F2F-2FB124554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5"/>
          <a:stretch/>
        </p:blipFill>
        <p:spPr bwMode="auto">
          <a:xfrm>
            <a:off x="4716463" y="2214563"/>
            <a:ext cx="1573212" cy="14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6BF8B8B-7956-4414-B915-9108FEE8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188912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 dirty="0">
                <a:solidFill>
                  <a:srgbClr val="9900FF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b="1" u="sng" dirty="0">
              <a:solidFill>
                <a:srgbClr val="9900FF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D5E69F2-CAEE-4DD5-B440-3C3867D086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4744"/>
            <a:ext cx="8893175" cy="51847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PRIMERA LECTURA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es-ES_tradnl" sz="2800" b="1" dirty="0">
                <a:solidFill>
                  <a:srgbClr val="9900FF"/>
                </a:solidFill>
                <a:latin typeface="Comic Sans MS" pitchFamily="66" charset="0"/>
              </a:rPr>
              <a:t>Libro del Éxodo</a:t>
            </a:r>
            <a:endParaRPr lang="es-ES_tradnl" sz="2400" b="1" dirty="0">
              <a:solidFill>
                <a:srgbClr val="9900FF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SALMO:</a:t>
            </a:r>
            <a:endParaRPr lang="es-ES_tradnl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Señor, tú tienes palabras de vida eterna.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SEGUNDA LECTURA: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Primera carta del apóstol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san Pablo a los Corintios</a:t>
            </a:r>
            <a:endParaRPr lang="es-ES_tradnl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pic>
        <p:nvPicPr>
          <p:cNvPr id="24580" name="Imagen 3" descr="Diagrama&#10;&#10;Descripción generada automáticamente">
            <a:extLst>
              <a:ext uri="{FF2B5EF4-FFF2-40B4-BE49-F238E27FC236}">
                <a16:creationId xmlns:a16="http://schemas.microsoft.com/office/drawing/2014/main" id="{098E0A25-5EEC-42F9-BC12-BF254445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724128" y="3774939"/>
            <a:ext cx="3358977" cy="289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7D2F4B6-F5C9-E5BC-D76B-3EB8DBB8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39" y="3788717"/>
            <a:ext cx="719677" cy="7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uadroTexto 1">
            <a:extLst>
              <a:ext uri="{FF2B5EF4-FFF2-40B4-BE49-F238E27FC236}">
                <a16:creationId xmlns:a16="http://schemas.microsoft.com/office/drawing/2014/main" id="{350CDBEE-DA9C-4E14-B783-BC5A1EF25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34" y="2167696"/>
            <a:ext cx="423282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s-ES" altLang="es-ES" sz="3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Juan 2 </a:t>
            </a:r>
            <a:r>
              <a:rPr lang="es-ES" altLang="es-ES" sz="3000" b="1" dirty="0">
                <a:solidFill>
                  <a:schemeClr val="tx1"/>
                </a:solidFill>
                <a:latin typeface="Comic Sans MS" panose="030F0702030302020204" pitchFamily="66" charset="0"/>
              </a:rPr>
              <a:t>Destruid este templo, y en tres días lo levantaré.</a:t>
            </a:r>
          </a:p>
        </p:txBody>
      </p:sp>
      <p:pic>
        <p:nvPicPr>
          <p:cNvPr id="44038" name="Picture 4" descr="estrella-imagen-animada-0093">
            <a:extLst>
              <a:ext uri="{FF2B5EF4-FFF2-40B4-BE49-F238E27FC236}">
                <a16:creationId xmlns:a16="http://schemas.microsoft.com/office/drawing/2014/main" id="{59AAE83D-878B-4D1E-BE97-FC55D250C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-14938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A7314C3D-3DC9-079D-D236-F84123DC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72" y="538083"/>
            <a:ext cx="42328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III DOMINGO DE CUARESMA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CE5053-2568-DF6E-7DEE-B976BAB313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93" y="332657"/>
            <a:ext cx="4711586" cy="5904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23F619-9BF0-6D5C-4EE7-54A2FE30F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3024336" cy="226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30C9A545-673F-CF89-0413-E71C54EAD2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025102"/>
            <a:ext cx="899592" cy="1832898"/>
          </a:xfrm>
          <a:prstGeom prst="rect">
            <a:avLst/>
          </a:prstGeom>
        </p:spPr>
      </p:pic>
      <p:pic>
        <p:nvPicPr>
          <p:cNvPr id="6" name="Picture 2" descr="Manos Unidas | Madrid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815569CE-F691-3944-7BC9-D9BCA473C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24" y="5874737"/>
            <a:ext cx="983263" cy="9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02" y="4293096"/>
            <a:ext cx="295429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B4D71D3E-E832-8FAA-FE64-CA8D19606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38" y="5961514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4 Rectángulo">
            <a:extLst>
              <a:ext uri="{FF2B5EF4-FFF2-40B4-BE49-F238E27FC236}">
                <a16:creationId xmlns:a16="http://schemas.microsoft.com/office/drawing/2014/main" id="{09588450-CEC8-F0E2-C511-B4445B3C5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09613"/>
            <a:ext cx="4572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"Creo en un solo Dios,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Padre todopoderoso,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Creador del cielo y de la tierra,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de todo lo visible y lo invisible.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Creo en un solo Señor, Jesucristo,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Hijo único de Dios,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nacido del Padre antes de todos los siglos: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Dios de Dios, Luz de Luz,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Dios verdadero de Dios verdadero,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engendrado, no creado,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de la misma naturaleza del Padre,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por quien todo fue hecho;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que por nosotros lo hombres,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por nuestra salvación  bajó del cielo,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por obra del Espíritu Santo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se encarnó de María, la Virgen,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se hizo hombre;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por nuestra causa fue crucificado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en tiempos de Poncio Pilato;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padeció y fue sepultado,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resucitó al tercer día, según las Escrituras,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s-ES" alt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1011" name="Picture 3">
            <a:extLst>
              <a:ext uri="{FF2B5EF4-FFF2-40B4-BE49-F238E27FC236}">
                <a16:creationId xmlns:a16="http://schemas.microsoft.com/office/drawing/2014/main" id="{F9472322-D9F9-9FCE-DB3A-897B99F94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76672"/>
            <a:ext cx="1511796" cy="17082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4340" name="5 Rectángulo">
            <a:extLst>
              <a:ext uri="{FF2B5EF4-FFF2-40B4-BE49-F238E27FC236}">
                <a16:creationId xmlns:a16="http://schemas.microsoft.com/office/drawing/2014/main" id="{7E5392DD-27A6-41E1-27B3-B1928D6C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404813"/>
            <a:ext cx="4068762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subió al cielo,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está sentado a la derecha del Padre;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de nuevo vendrá con gloria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para juzgar a vivos y muertos,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su reino no tendrá fin.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Creo en el Espíritu Santo,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Señor y dador de vida,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que procede del Padre y del Hijo,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que con el Padre y el Hijo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recibe una misma adoración y gloria,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que habló por los profetas.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Creo en la Iglesia,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que es una, santa, católica y apostólica.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Confieso que hay un solo bautismo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para el perdón de los pecados.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Espero la resurrección de los muertos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la vida del mundo futuro.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s-ES" alt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					  Amén</a:t>
            </a: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3D2AF4-95BD-4A27-1364-5CE947C57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848" y="-27384"/>
            <a:ext cx="8229600" cy="857250"/>
          </a:xfrm>
        </p:spPr>
        <p:txBody>
          <a:bodyPr/>
          <a:lstStyle/>
          <a:p>
            <a:pPr eaLnBrk="1" hangingPunct="1"/>
            <a:r>
              <a:rPr lang="es-ES" altLang="es-ES" sz="2800" b="1" u="sng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Nicea - Constantinopla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D5CABBED-09F1-4630-8CC9-615CA2E556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3138" y="4365625"/>
            <a:ext cx="7127875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u="sng" dirty="0">
                <a:solidFill>
                  <a:srgbClr val="9900FF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				</a:t>
            </a:r>
            <a:r>
              <a:rPr lang="es-ES" sz="4000" b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Te rogamos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9A6862-98B7-413C-85FB-0F5DE0F64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20713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7" name="Picture 5" descr="telefonos">
            <a:extLst>
              <a:ext uri="{FF2B5EF4-FFF2-40B4-BE49-F238E27FC236}">
                <a16:creationId xmlns:a16="http://schemas.microsoft.com/office/drawing/2014/main" id="{5A320424-709D-43FE-A8DD-1448192BE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8907</TotalTime>
  <Words>1760</Words>
  <Application>Microsoft Office PowerPoint</Application>
  <PresentationFormat>Presentación en pantalla (4:3)</PresentationFormat>
  <Paragraphs>282</Paragraphs>
  <Slides>33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4" baseType="lpstr">
      <vt:lpstr>Arial</vt:lpstr>
      <vt:lpstr>Baskerville Old Face</vt:lpstr>
      <vt:lpstr>Bodoni MT Black</vt:lpstr>
      <vt:lpstr>Calibri</vt:lpstr>
      <vt:lpstr>Comic Sans MS</vt:lpstr>
      <vt:lpstr>Times New Roman</vt:lpstr>
      <vt:lpstr>Trebuchet MS</vt:lpstr>
      <vt:lpstr>Wingdings</vt:lpstr>
      <vt:lpstr>Wingdings 2</vt:lpstr>
      <vt:lpstr>Wingdings 3</vt:lpstr>
      <vt:lpstr>Faceta</vt:lpstr>
      <vt:lpstr>Presentación de PowerPoint</vt:lpstr>
      <vt:lpstr>CUARENTA DÍAS CAMINANDO</vt:lpstr>
      <vt:lpstr>Presentación de PowerPoint</vt:lpstr>
      <vt:lpstr>ESCUCHA TÚ LA PALABRA</vt:lpstr>
      <vt:lpstr>LITURGIA DE LA PALABRA</vt:lpstr>
      <vt:lpstr>Presentación de PowerPoint</vt:lpstr>
      <vt:lpstr>CREDO de los apóstoles</vt:lpstr>
      <vt:lpstr>CREDO de Nicea - Constantinopla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 DIOS HERMANO</vt:lpstr>
      <vt:lpstr>Presentación de PowerPoint</vt:lpstr>
      <vt:lpstr>Presentación de PowerPoint</vt:lpstr>
      <vt:lpstr>¡FELIZ DÍA DEL SEÑOR!</vt:lpstr>
      <vt:lpstr>Presentación de PowerPoint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Fernando Cuartero de la Fuente</cp:lastModifiedBy>
  <cp:revision>815</cp:revision>
  <dcterms:created xsi:type="dcterms:W3CDTF">2008-10-09T14:11:57Z</dcterms:created>
  <dcterms:modified xsi:type="dcterms:W3CDTF">2024-02-25T18:23:48Z</dcterms:modified>
</cp:coreProperties>
</file>