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7"/>
  </p:notesMasterIdLst>
  <p:sldIdLst>
    <p:sldId id="379" r:id="rId2"/>
    <p:sldId id="1412" r:id="rId3"/>
    <p:sldId id="1278" r:id="rId4"/>
    <p:sldId id="1298" r:id="rId5"/>
    <p:sldId id="890" r:id="rId6"/>
    <p:sldId id="260" r:id="rId7"/>
    <p:sldId id="1299" r:id="rId8"/>
    <p:sldId id="415" r:id="rId9"/>
    <p:sldId id="1020" r:id="rId10"/>
    <p:sldId id="339" r:id="rId11"/>
    <p:sldId id="1409" r:id="rId12"/>
    <p:sldId id="1023" r:id="rId13"/>
    <p:sldId id="764" r:id="rId14"/>
    <p:sldId id="1041" r:id="rId15"/>
    <p:sldId id="1277" r:id="rId16"/>
    <p:sldId id="347" r:id="rId17"/>
    <p:sldId id="1028" r:id="rId18"/>
    <p:sldId id="348" r:id="rId19"/>
    <p:sldId id="349" r:id="rId20"/>
    <p:sldId id="1432" r:id="rId21"/>
    <p:sldId id="1415" r:id="rId22"/>
    <p:sldId id="766" r:id="rId23"/>
    <p:sldId id="1414" r:id="rId24"/>
    <p:sldId id="1302" r:id="rId25"/>
    <p:sldId id="1303" r:id="rId26"/>
    <p:sldId id="1304" r:id="rId27"/>
    <p:sldId id="1410" r:id="rId28"/>
    <p:sldId id="1386" r:id="rId29"/>
    <p:sldId id="1385" r:id="rId30"/>
    <p:sldId id="1343" r:id="rId31"/>
    <p:sldId id="1429" r:id="rId32"/>
    <p:sldId id="1430" r:id="rId33"/>
    <p:sldId id="1431" r:id="rId34"/>
    <p:sldId id="699" r:id="rId35"/>
    <p:sldId id="1433" r:id="rId3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07/03/2024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1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5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EDE06-EF65-8B38-9626-7B01F2417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8224BEDC-491E-A52B-DB9D-D06E3C7B81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6BE59199-EA6D-4F04-54FE-C1351EE001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E75047D3-CDCF-E20E-92D8-8969F8793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041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8C8B3-4881-1176-C346-CBEFA93E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>
            <a:extLst>
              <a:ext uri="{FF2B5EF4-FFF2-40B4-BE49-F238E27FC236}">
                <a16:creationId xmlns:a16="http://schemas.microsoft.com/office/drawing/2014/main" id="{33ABCD67-276B-F081-30F5-0914C0C047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>
            <a:extLst>
              <a:ext uri="{FF2B5EF4-FFF2-40B4-BE49-F238E27FC236}">
                <a16:creationId xmlns:a16="http://schemas.microsoft.com/office/drawing/2014/main" id="{A0DBEAB9-D324-607A-3249-39663F6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>
            <a:extLst>
              <a:ext uri="{FF2B5EF4-FFF2-40B4-BE49-F238E27FC236}">
                <a16:creationId xmlns:a16="http://schemas.microsoft.com/office/drawing/2014/main" id="{60591060-C2FB-73CD-41A4-73A6C7F37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35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4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36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19 CuadroTexto"/>
          <p:cNvSpPr txBox="1">
            <a:spLocks noChangeArrowheads="1"/>
          </p:cNvSpPr>
          <p:nvPr/>
        </p:nvSpPr>
        <p:spPr bwMode="auto">
          <a:xfrm>
            <a:off x="4054533" y="6197302"/>
            <a:ext cx="514751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000" b="1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</a:t>
            </a:r>
            <a:r>
              <a:rPr lang="es-ES_tradnl" alt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_tradnl" altLang="es-ES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va-cristoredentor@archivalladolid.org</a:t>
            </a:r>
            <a:endParaRPr lang="es-ES" altLang="es-ES" sz="20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97432" y="6451261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000" b="1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</a:t>
            </a:r>
            <a:r>
              <a:rPr lang="es-ES_tradnl" altLang="es-ES" sz="2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_tradnl" altLang="es-ES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www.cristoredentor.info</a:t>
            </a:r>
            <a:endParaRPr lang="es-ES" altLang="es-ES" sz="20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851920" y="6451261"/>
            <a:ext cx="5292080" cy="400110"/>
            <a:chOff x="3059832" y="4434437"/>
            <a:chExt cx="5292080" cy="400110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3059832" y="4434437"/>
              <a:ext cx="52920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600" dirty="0">
                  <a:solidFill>
                    <a:srgbClr val="FFCC00"/>
                  </a:solidFill>
                  <a:latin typeface="Arial" panose="020B0604020202020204" pitchFamily="34" charset="0"/>
                </a:rPr>
                <a:t>          </a:t>
              </a:r>
              <a:r>
                <a:rPr lang="es-ES_tradnl" altLang="es-ES" sz="20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www.instagram.com/cristoredentorva </a:t>
              </a:r>
              <a:endParaRPr lang="es-ES" altLang="es-ES" sz="2000" b="1" dirty="0">
                <a:solidFill>
                  <a:srgbClr val="FFFF00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44" y="4512377"/>
              <a:ext cx="225031" cy="244230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" y="116632"/>
            <a:ext cx="6202760" cy="539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05" y="116632"/>
            <a:ext cx="2593791" cy="47772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30 Rectángulo"/>
          <p:cNvSpPr/>
          <p:nvPr/>
        </p:nvSpPr>
        <p:spPr bwMode="auto">
          <a:xfrm>
            <a:off x="93770" y="5617516"/>
            <a:ext cx="692650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                     Total recaudado</a:t>
            </a:r>
            <a:r>
              <a:rPr lang="es-ES" sz="12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sz="28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  5.574,20 €</a:t>
            </a:r>
            <a:endParaRPr lang="es-ES" sz="2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7086" r="6076" b="35603"/>
          <a:stretch/>
        </p:blipFill>
        <p:spPr>
          <a:xfrm>
            <a:off x="97677" y="5646868"/>
            <a:ext cx="1932718" cy="4779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20" y="4809761"/>
            <a:ext cx="1129104" cy="1470956"/>
          </a:xfrm>
          <a:prstGeom prst="rect">
            <a:avLst/>
          </a:prstGeom>
          <a:effectLst>
            <a:outerShdw blurRad="50800" dist="88900" dir="18900000" algn="b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81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77482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7">
            <a:extLst>
              <a:ext uri="{FF2B5EF4-FFF2-40B4-BE49-F238E27FC236}">
                <a16:creationId xmlns:a16="http://schemas.microsoft.com/office/drawing/2014/main" id="{CBC77C50-06AA-4CD7-A047-C2DF9A88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7" y="3789040"/>
            <a:ext cx="2699747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4">
            <a:extLst>
              <a:ext uri="{FF2B5EF4-FFF2-40B4-BE49-F238E27FC236}">
                <a16:creationId xmlns:a16="http://schemas.microsoft.com/office/drawing/2014/main" id="{19158294-C234-4915-AAE4-0FC8D114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949043"/>
            <a:ext cx="72771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el cielo y la tierra,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de tu gloria.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nombre del Señor,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su nombre.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144820FC-0CA8-42DD-800B-DE569344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484" y="172045"/>
            <a:ext cx="4536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ANTO </a:t>
            </a:r>
            <a:r>
              <a:rPr lang="es-ES" altLang="es-ES" sz="28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(Haendel)</a:t>
            </a:r>
            <a:endParaRPr lang="es-ES" altLang="es-ES" sz="36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72291090-2F1F-4C5A-F798-6AB46F52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3988" y="21328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5A3651FB-EAAF-3C18-52DE-4301333B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2738" y="2238375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4608760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9900FF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0CBFD8-760F-4E7E-A921-0087F7D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3 CuadroTexto">
            <a:extLst>
              <a:ext uri="{FF2B5EF4-FFF2-40B4-BE49-F238E27FC236}">
                <a16:creationId xmlns:a16="http://schemas.microsoft.com/office/drawing/2014/main" id="{E2856A39-5DE0-4083-9F9E-C5E448FB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3584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1DBB55C-A44A-48EE-901E-EE7828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C652D5A-29AB-4BF4-B3C4-A5E9E637872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3584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31065A4-2917-469D-989B-741EC3A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B47E077-020F-4A72-A968-9D5CD340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 descr="http://www.waece.org/sabemos/imagenescomidas/ima_pan.gif">
            <a:extLst>
              <a:ext uri="{FF2B5EF4-FFF2-40B4-BE49-F238E27FC236}">
                <a16:creationId xmlns:a16="http://schemas.microsoft.com/office/drawing/2014/main" id="{7A33D5F8-1DE9-4993-A5F3-24B12469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:\descarga.jpg">
            <a:extLst>
              <a:ext uri="{FF2B5EF4-FFF2-40B4-BE49-F238E27FC236}">
                <a16:creationId xmlns:a16="http://schemas.microsoft.com/office/drawing/2014/main" id="{F8F91C27-6E73-4A03-AF60-8FC7CD52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4A80273F-1A56-8D3D-9403-55285675C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816682" y="1628800"/>
            <a:ext cx="5510635" cy="38816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DB6B341-476C-4847-61D4-6A76E2439CFE}"/>
              </a:ext>
            </a:extLst>
          </p:cNvPr>
          <p:cNvSpPr txBox="1">
            <a:spLocks/>
          </p:cNvSpPr>
          <p:nvPr/>
        </p:nvSpPr>
        <p:spPr bwMode="auto">
          <a:xfrm>
            <a:off x="9252520" y="5360965"/>
            <a:ext cx="55106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684568" y="74083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¡BIENVENIDOS! </a:t>
            </a:r>
          </a:p>
        </p:txBody>
      </p:sp>
    </p:spTree>
    <p:extLst>
      <p:ext uri="{BB962C8B-B14F-4D97-AF65-F5344CB8AC3E}">
        <p14:creationId xmlns:p14="http://schemas.microsoft.com/office/powerpoint/2010/main" val="14982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89 L -0.54723 0.041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2 -0.00069 L -0.57691 -0.0256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59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Señor, en el cielo, en la tierra,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olas del mar.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flores que mueve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 Tú que haces las cosas tan bellas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les das una vida fugaz,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pon Señor tu mirada sobre 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devuelve a los hombres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1185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ángulo 6">
            <a:extLst>
              <a:ext uri="{FF2B5EF4-FFF2-40B4-BE49-F238E27FC236}">
                <a16:creationId xmlns:a16="http://schemas.microsoft.com/office/drawing/2014/main" id="{63D04604-70FC-40E9-C212-7872F30BB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052736"/>
            <a:ext cx="77041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ten piedad de nosotros, ten piedad.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ten piedad de nosotros, ten piedad.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danos la paz, danos la paz, danos la paz.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EDD8D2-132B-C5BA-7591-5B2F2AA7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+mn-ea"/>
                <a:cs typeface="+mn-cs"/>
              </a:rPr>
              <a:t>CORDERO DE DIOS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16ABB8C-2C03-1258-08E7-21BB5854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35607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FBAC2-95B1-EDE6-9A8F-E1AB8D0E4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uadroTexto 1">
            <a:extLst>
              <a:ext uri="{FF2B5EF4-FFF2-40B4-BE49-F238E27FC236}">
                <a16:creationId xmlns:a16="http://schemas.microsoft.com/office/drawing/2014/main" id="{27867C36-A6DF-CD86-F1D0-E3ED37BD0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34" y="2167696"/>
            <a:ext cx="4368182" cy="20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s-ES" altLang="es-ES" sz="3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3 </a:t>
            </a:r>
            <a:r>
              <a:rPr lang="es-ES" altLang="es-ES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Dios envió a su Hijo para que el mundo se salve por él.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BD01F4C6-9FC4-C9CB-DE23-43AEE1DE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B96C0BB0-CC82-7F74-B9C3-D304D58EE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72" y="538083"/>
            <a:ext cx="4232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IV DOMINGO DE CUARESMA</a:t>
            </a:r>
          </a:p>
        </p:txBody>
      </p:sp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2350ED42-A3A1-7F4D-74CC-9ED6F388A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025102"/>
            <a:ext cx="899592" cy="1832898"/>
          </a:xfrm>
          <a:prstGeom prst="rect">
            <a:avLst/>
          </a:prstGeom>
        </p:spPr>
      </p:pic>
      <p:pic>
        <p:nvPicPr>
          <p:cNvPr id="6" name="Picture 2" descr="Manos Unidas | Madrid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CA4C52B9-0D70-EE56-3855-770432CB4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24" y="5874737"/>
            <a:ext cx="983263" cy="9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F547A60-BA02-4919-77CF-EAFB7143A8C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753031" cy="59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6035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NADIE TE AMA COMO YO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2232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este momento,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estuvieras así.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me hablaras,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vinieras a mí.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vivido,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llorado,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sufrido,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pues de tu lado no me he ido.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10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22F9B61-FA05-4BAF-8C06-A41667C6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95600"/>
            <a:ext cx="1025699" cy="10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agen 4">
            <a:extLst>
              <a:ext uri="{FF2B5EF4-FFF2-40B4-BE49-F238E27FC236}">
                <a16:creationId xmlns:a16="http://schemas.microsoft.com/office/drawing/2014/main" id="{E87C9477-E545-410B-B9EE-4AE2D145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48" y="3223105"/>
            <a:ext cx="3630941" cy="35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58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sé bien lo que me dices,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aunque a veces no me hablas,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sé bien lo que en ti sientes,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aunque nunca lo compartas.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a tu lado he caminado,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junto a ti yo siempre he ido,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aún a veces te he cargado,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he sido tu mejor amigo.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49156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B701984-A1DF-496D-8490-379C2407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n 5">
            <a:extLst>
              <a:ext uri="{FF2B5EF4-FFF2-40B4-BE49-F238E27FC236}">
                <a16:creationId xmlns:a16="http://schemas.microsoft.com/office/drawing/2014/main" id="{4B2D5F85-471B-487F-8DBD-0C278F3B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97" y="1700808"/>
            <a:ext cx="3973261" cy="38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98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6165304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C548E5E-9065-86A3-AB47-12F6F4A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85" y="1331799"/>
            <a:ext cx="6336704" cy="41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 Rectángulo">
            <a:extLst>
              <a:ext uri="{FF2B5EF4-FFF2-40B4-BE49-F238E27FC236}">
                <a16:creationId xmlns:a16="http://schemas.microsoft.com/office/drawing/2014/main" id="{6D739174-A4C7-0A57-D562-2D5E816B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63" y="400596"/>
            <a:ext cx="66538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¡Gracias mi Dios!</a:t>
            </a:r>
          </a:p>
        </p:txBody>
      </p:sp>
    </p:spTree>
    <p:extLst>
      <p:ext uri="{BB962C8B-B14F-4D97-AF65-F5344CB8AC3E}">
        <p14:creationId xmlns:p14="http://schemas.microsoft.com/office/powerpoint/2010/main" val="134834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CUARENTA DÍAS CAMINANDO</a:t>
            </a:r>
            <a:endParaRPr lang="es-ES" altLang="es-ES" sz="32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752"/>
            <a:ext cx="8389937" cy="3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Cuarenta días caminando      </a:t>
            </a: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¡Cuaresma!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hacia la Pascua de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comunidad te anima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 celebrar un nuevo cambio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vida (bis)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FB9C7E-DA05-6E13-70C2-62F43079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0" y="183614"/>
            <a:ext cx="2265140" cy="660400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ES" sz="44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VENGO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1016000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palabras que deba callar,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motivos para no cantar.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Hoy he sentido la presencia de Dios,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pues soy más fuerte, hoy tengo su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960A14A-F74F-0AA9-7809-4FC89ED2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052089" cy="43851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1B3A08-CE14-2B46-64D1-BF74E544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0961" flipV="1">
            <a:off x="6883298" y="2410213"/>
            <a:ext cx="1036718" cy="5301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Tengo una cosa que te quiero contar,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hay un planeta que debemos cuidar.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casa, Dios nos la regaló,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en tu mano está dejarla aún mejor.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I Domingo del Tiempo Ordinario (Ciclo A) | Archidiócesis de Sevilla">
            <a:extLst>
              <a:ext uri="{FF2B5EF4-FFF2-40B4-BE49-F238E27FC236}">
                <a16:creationId xmlns:a16="http://schemas.microsoft.com/office/drawing/2014/main" id="{7C4FC684-665A-AD07-C22B-24205D51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2842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de burbujas">
            <a:extLst>
              <a:ext uri="{FF2B5EF4-FFF2-40B4-BE49-F238E27FC236}">
                <a16:creationId xmlns:a16="http://schemas.microsoft.com/office/drawing/2014/main" id="{58F82D07-FFBF-7A1A-809C-4E8997FCE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/>
        </p:blipFill>
        <p:spPr bwMode="auto">
          <a:xfrm rot="19238208">
            <a:off x="6689576" y="1408999"/>
            <a:ext cx="1038027" cy="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8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Si eres valiente este es tu lugar,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un sitio nuevo para la libertad.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Aquí no importa tu condición,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que Él te quiere tal cual te creó.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B5B56888-785B-2977-70B9-CCBE5987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9410"/>
            <a:ext cx="2996158" cy="5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4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Dame tu mano, ya no hay marcha atrás.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historia la vamos a cambiar.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El sol que brilla para todos salió,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grita y haz ruido, tú eres su voz.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 (BIS)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4/4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an Ginés de Padriñán: Domingo XXXIII del T.Ordinario. Día de la ...">
            <a:extLst>
              <a:ext uri="{FF2B5EF4-FFF2-40B4-BE49-F238E27FC236}">
                <a16:creationId xmlns:a16="http://schemas.microsoft.com/office/drawing/2014/main" id="{C47D953B-1160-C039-255D-0B10A0939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5296" b="2735"/>
          <a:stretch/>
        </p:blipFill>
        <p:spPr bwMode="auto">
          <a:xfrm>
            <a:off x="5217597" y="1844824"/>
            <a:ext cx="3926403" cy="26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09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 dirty="0">
                <a:solidFill>
                  <a:srgbClr val="9900FF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7CEE6-E049-7B4F-6D4A-6E79692F8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19 CuadroTexto">
            <a:extLst>
              <a:ext uri="{FF2B5EF4-FFF2-40B4-BE49-F238E27FC236}">
                <a16:creationId xmlns:a16="http://schemas.microsoft.com/office/drawing/2014/main" id="{B94B85D6-447D-FA4E-E16F-F4F9FDBD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533" y="6197302"/>
            <a:ext cx="514751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000" b="1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</a:t>
            </a:r>
            <a:r>
              <a:rPr lang="es-ES_tradnl" alt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_tradnl" altLang="es-ES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va-cristoredentor@archivalladolid.org</a:t>
            </a:r>
            <a:endParaRPr lang="es-ES" altLang="es-ES" sz="20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48134" name="16 CuadroTexto">
            <a:extLst>
              <a:ext uri="{FF2B5EF4-FFF2-40B4-BE49-F238E27FC236}">
                <a16:creationId xmlns:a16="http://schemas.microsoft.com/office/drawing/2014/main" id="{DE790540-EA03-47B1-AAE8-DC862BBC9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32" y="6451261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2000" b="1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</a:t>
            </a:r>
            <a:r>
              <a:rPr lang="es-ES_tradnl" altLang="es-ES" sz="2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_tradnl" altLang="es-ES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www.cristoredentor.info</a:t>
            </a:r>
            <a:endParaRPr lang="es-ES" altLang="es-ES" sz="20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A73C047-4E63-A2B0-92AF-B95D759928A2}"/>
              </a:ext>
            </a:extLst>
          </p:cNvPr>
          <p:cNvGrpSpPr/>
          <p:nvPr/>
        </p:nvGrpSpPr>
        <p:grpSpPr>
          <a:xfrm>
            <a:off x="3851920" y="6451261"/>
            <a:ext cx="5292080" cy="400110"/>
            <a:chOff x="3059832" y="4434437"/>
            <a:chExt cx="5292080" cy="400110"/>
          </a:xfrm>
        </p:grpSpPr>
        <p:sp>
          <p:nvSpPr>
            <p:cNvPr id="27" name="16 CuadroTexto">
              <a:extLst>
                <a:ext uri="{FF2B5EF4-FFF2-40B4-BE49-F238E27FC236}">
                  <a16:creationId xmlns:a16="http://schemas.microsoft.com/office/drawing/2014/main" id="{BB9BBE79-02E6-3C66-29C8-7A4D97457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832" y="4434437"/>
              <a:ext cx="52920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600" dirty="0">
                  <a:solidFill>
                    <a:srgbClr val="FFCC00"/>
                  </a:solidFill>
                  <a:latin typeface="Arial" panose="020B0604020202020204" pitchFamily="34" charset="0"/>
                </a:rPr>
                <a:t>          </a:t>
              </a:r>
              <a:r>
                <a:rPr lang="es-ES_tradnl" altLang="es-ES" sz="2000" b="1" dirty="0">
                  <a:solidFill>
                    <a:srgbClr val="FFFF00"/>
                  </a:solidFill>
                  <a:latin typeface="Cambria" panose="02040503050406030204" pitchFamily="18" charset="0"/>
                </a:rPr>
                <a:t>www.instagram.com/cristoredentorva </a:t>
              </a:r>
              <a:endParaRPr lang="es-ES" altLang="es-ES" sz="2000" b="1" dirty="0">
                <a:solidFill>
                  <a:srgbClr val="FFFF00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6A56E5D7-A200-EC00-0C08-E84A877B7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44" y="4512377"/>
              <a:ext cx="225031" cy="244230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DCA55F8-202F-7004-5056-5EF503D1E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" y="116632"/>
            <a:ext cx="6202760" cy="539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A5D641-8457-1D2C-AF1C-2814BDC087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05" y="116632"/>
            <a:ext cx="2593791" cy="47772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30 Rectángulo">
            <a:extLst>
              <a:ext uri="{FF2B5EF4-FFF2-40B4-BE49-F238E27FC236}">
                <a16:creationId xmlns:a16="http://schemas.microsoft.com/office/drawing/2014/main" id="{716D367F-8206-E1C8-01B6-134C6C9A2FB0}"/>
              </a:ext>
            </a:extLst>
          </p:cNvPr>
          <p:cNvSpPr/>
          <p:nvPr/>
        </p:nvSpPr>
        <p:spPr bwMode="auto">
          <a:xfrm>
            <a:off x="93770" y="5617516"/>
            <a:ext cx="692650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                     Total recaudado</a:t>
            </a:r>
            <a:r>
              <a:rPr lang="es-ES" sz="12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sz="28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  5.574,20 €</a:t>
            </a:r>
            <a:endParaRPr lang="es-ES" sz="2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0A7243D-BB8E-8347-ED20-7551E304B6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7086" r="6076" b="35603"/>
          <a:stretch/>
        </p:blipFill>
        <p:spPr>
          <a:xfrm>
            <a:off x="97677" y="5646868"/>
            <a:ext cx="1932718" cy="4779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AF41F9-28DF-422B-08F6-B296ADC7C2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20" y="4809761"/>
            <a:ext cx="1129104" cy="1470956"/>
          </a:xfrm>
          <a:prstGeom prst="rect">
            <a:avLst/>
          </a:prstGeom>
          <a:effectLst>
            <a:outerShdw blurRad="50800" dist="88900" dir="18900000" algn="b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7856"/>
            <a:ext cx="7763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IV DOMINGO DE CUARESMA</a:t>
            </a: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A01C9E5-0F8D-79B9-25EA-C5749790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8" y="846654"/>
            <a:ext cx="7308304" cy="51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9058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912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Segundo libro de las Crónicas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Que se me pegue la lengua al paladar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si no me acuerdo de ti.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a los Efesios</a:t>
            </a:r>
            <a:endParaRPr lang="es-ES_tradnl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724128" y="3774939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9" y="3788717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34" y="2167696"/>
            <a:ext cx="4368182" cy="20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s-ES" altLang="es-ES" sz="3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3 </a:t>
            </a:r>
            <a:r>
              <a:rPr lang="es-ES" altLang="es-ES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Dios envió a su Hijo para que el mundo se salve por él.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72" y="538083"/>
            <a:ext cx="4232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IV DOMINGO DE CUARESMA</a:t>
            </a:r>
          </a:p>
        </p:txBody>
      </p:sp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30C9A545-673F-CF89-0413-E71C54EAD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025102"/>
            <a:ext cx="899592" cy="1832898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E74CBD9-31B4-FF09-3E5A-8198AF073F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753031" cy="59551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"Creo en un solo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Padre todopoderoso,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Creador del cielo y de la tierra,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todo lo visible y lo invisible.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un solo Señor, Jesucristo,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Hijo único de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nacido del Padre antes de todos los siglos: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de Dios, Luz de Luz,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verdadero de Dios verdadero,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engendrado, no creado,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la misma naturaleza del Padre,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por quien todo fue hecho;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por nosotros lo hombres,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salvación  bajó del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obra del Espíritu Santo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 encarnó de María, la Virgen,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se hizo hombre;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causa fue crucificado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 tiempos de Poncio Pilato;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padeció y fue sepultado,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resucitó al tercer día, según las Escrituras,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subió al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está sentado a la derecha del Padre;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de nuevo vendrá con gloria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juzgar a vivos y muertos,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 reino no tendrá fin.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el Espíritu Santo,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Señor y dador de vida,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procede del Padre y del Hijo,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con el Padre y el Hijo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recibe una misma adoración y gloria,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que habló por los profetas.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la Iglesia,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es una, santa, católica y apostólica.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Confieso que hay un solo bautismo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el perdón de los pecados.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Espero la resurrección de los muertos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la vida del mundo futuro.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					  Amén</a:t>
            </a: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3D2AF4-95BD-4A27-1364-5CE947C57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848" y="-27384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2800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8927</TotalTime>
  <Words>1860</Words>
  <Application>Microsoft Office PowerPoint</Application>
  <PresentationFormat>Presentación en pantalla (4:3)</PresentationFormat>
  <Paragraphs>283</Paragraphs>
  <Slides>35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Arial</vt:lpstr>
      <vt:lpstr>Baskerville Old Face</vt:lpstr>
      <vt:lpstr>Bodoni MT Black</vt:lpstr>
      <vt:lpstr>Calibri</vt:lpstr>
      <vt:lpstr>Cambria</vt:lpstr>
      <vt:lpstr>Comic Sans MS</vt:lpstr>
      <vt:lpstr>Footlight MT Light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CREDO de los apóstoles</vt:lpstr>
      <vt:lpstr>CREDO de Nicea - Constantinopla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CORDERO DE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VENGO</vt:lpstr>
      <vt:lpstr>Presentación de PowerPoint</vt:lpstr>
      <vt:lpstr>Presentación de PowerPoint</vt:lpstr>
      <vt:lpstr>Presentación de PowerPoint</vt:lpstr>
      <vt:lpstr>¡FELIZ DÍA DEL SEÑOR!</vt:lpstr>
      <vt:lpstr>Presentación de PowerPoint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822</cp:revision>
  <dcterms:created xsi:type="dcterms:W3CDTF">2008-10-09T14:11:57Z</dcterms:created>
  <dcterms:modified xsi:type="dcterms:W3CDTF">2024-03-07T22:08:00Z</dcterms:modified>
</cp:coreProperties>
</file>