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0" r:id="rId4"/>
    <p:sldId id="264" r:id="rId5"/>
    <p:sldId id="265" r:id="rId6"/>
    <p:sldId id="258" r:id="rId7"/>
    <p:sldId id="261" r:id="rId8"/>
    <p:sldId id="266" r:id="rId9"/>
    <p:sldId id="259" r:id="rId10"/>
    <p:sldId id="262" r:id="rId11"/>
    <p:sldId id="267" r:id="rId12"/>
    <p:sldId id="268" r:id="rId13"/>
    <p:sldId id="269"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5" d="100"/>
          <a:sy n="85" d="100"/>
        </p:scale>
        <p:origin x="-514" y="-77"/>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3/16/2024</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923A1CC3-2375-41D4-9E03-427CAF2A4C1A}" type="datetimeFigureOut">
              <a:rPr lang="en-US" dirty="0"/>
              <a:pPr/>
              <a:t>3/16/2024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ítulo y descripció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s-ES"/>
              <a:t>Haga clic para modificar el estilo de título del patrón</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AFF16868-8199-4C2C-A5B1-63AEE139F88E}" type="datetimeFigureOut">
              <a:rPr lang="en-US" dirty="0"/>
              <a:pPr/>
              <a:t>3/16/2024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 con descripció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s-ES"/>
              <a:t>Haga clic para modificar el estilo de título del patrón</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AAD9FF7F-6988-44CC-821B-644E70CD2F73}" type="datetimeFigureOut">
              <a:rPr lang="en-US" dirty="0"/>
              <a:pPr/>
              <a:t>3/16/2024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Tarjeta de nombre">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5C12C299-16B2-4475-990D-751901EACC14}" type="datetimeFigureOut">
              <a:rPr lang="en-US" dirty="0"/>
              <a:pPr/>
              <a:t>3/16/2024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pPr/>
              <a:t>3/16/2024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pPr/>
              <a:t>3/16/2024</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pPr/>
              <a:t>3/16/2024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pPr/>
              <a:t>3/16/2024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pPr/>
              <a:t>3/16/2024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F34E6425-0181-43F2-84FC-787E803FD2F8}" type="datetimeFigureOut">
              <a:rPr lang="en-US" dirty="0"/>
              <a:pPr/>
              <a:t>3/16/2024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pPr/>
              <a:t>3/16/2024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pPr/>
              <a:t>3/16/2024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pPr/>
              <a:t>3/16/2024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pPr/>
              <a:t>3/16/2024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76E86A4C-8E40-4F87-A4F0-01A0687C5742}" type="datetimeFigureOut">
              <a:rPr lang="en-US" dirty="0"/>
              <a:pPr/>
              <a:t>3/16/2024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s-ES"/>
              <a:t>Haga clic en el icono para agregar una imagen</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35E72C73-2D91-4E12-BA25-F0AA0C03599B}" type="datetimeFigureOut">
              <a:rPr lang="en-US" dirty="0"/>
              <a:pPr/>
              <a:t>3/16/2024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pPr/>
              <a:t>3/16/2024</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9F8B7258-8F9B-950C-3EBB-401DE31B9C51}"/>
              </a:ext>
            </a:extLst>
          </p:cNvPr>
          <p:cNvSpPr>
            <a:spLocks noGrp="1"/>
          </p:cNvSpPr>
          <p:nvPr>
            <p:ph type="ctrTitle"/>
          </p:nvPr>
        </p:nvSpPr>
        <p:spPr/>
        <p:txBody>
          <a:bodyPr/>
          <a:lstStyle/>
          <a:p>
            <a:r>
              <a:rPr lang="es-ES" dirty="0"/>
              <a:t>RETIRO DE CUARESMA</a:t>
            </a:r>
            <a:br>
              <a:rPr lang="es-ES" dirty="0"/>
            </a:br>
            <a:r>
              <a:rPr lang="es-ES" dirty="0"/>
              <a:t>Comunidad Parroquial</a:t>
            </a:r>
            <a:br>
              <a:rPr lang="es-ES" dirty="0"/>
            </a:br>
            <a:r>
              <a:rPr lang="es-ES" dirty="0"/>
              <a:t>Cristo Redentor</a:t>
            </a:r>
          </a:p>
        </p:txBody>
      </p:sp>
      <p:sp>
        <p:nvSpPr>
          <p:cNvPr id="3" name="Subtítulo 2">
            <a:extLst>
              <a:ext uri="{FF2B5EF4-FFF2-40B4-BE49-F238E27FC236}">
                <a16:creationId xmlns:a16="http://schemas.microsoft.com/office/drawing/2014/main" xmlns="" id="{BBD05123-3376-F778-18B0-9A9092F39F98}"/>
              </a:ext>
            </a:extLst>
          </p:cNvPr>
          <p:cNvSpPr>
            <a:spLocks noGrp="1"/>
          </p:cNvSpPr>
          <p:nvPr>
            <p:ph type="subTitle" idx="1"/>
          </p:nvPr>
        </p:nvSpPr>
        <p:spPr/>
        <p:txBody>
          <a:bodyPr>
            <a:normAutofit/>
          </a:bodyPr>
          <a:lstStyle/>
          <a:p>
            <a:r>
              <a:rPr lang="es-ES" sz="3200" dirty="0"/>
              <a:t>15 de marzo de 2024</a:t>
            </a:r>
          </a:p>
        </p:txBody>
      </p:sp>
    </p:spTree>
    <p:extLst>
      <p:ext uri="{BB962C8B-B14F-4D97-AF65-F5344CB8AC3E}">
        <p14:creationId xmlns:p14="http://schemas.microsoft.com/office/powerpoint/2010/main" xmlns="" val="11244789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2FCBADB2-8499-B81B-838C-F2021B9A543E}"/>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xmlns="" id="{8A050DC7-025B-0947-DA1B-F48E920B0F72}"/>
              </a:ext>
            </a:extLst>
          </p:cNvPr>
          <p:cNvSpPr>
            <a:spLocks noGrp="1"/>
          </p:cNvSpPr>
          <p:nvPr>
            <p:ph type="title"/>
          </p:nvPr>
        </p:nvSpPr>
        <p:spPr>
          <a:xfrm>
            <a:off x="1154954" y="973668"/>
            <a:ext cx="9710270" cy="706964"/>
          </a:xfrm>
        </p:spPr>
        <p:txBody>
          <a:bodyPr/>
          <a:lstStyle/>
          <a:p>
            <a:r>
              <a:rPr lang="es-ES" dirty="0"/>
              <a:t>3ª Parada: Ponte en camino, busca a Dios </a:t>
            </a:r>
          </a:p>
        </p:txBody>
      </p:sp>
      <p:sp>
        <p:nvSpPr>
          <p:cNvPr id="3" name="Marcador de contenido 2">
            <a:extLst>
              <a:ext uri="{FF2B5EF4-FFF2-40B4-BE49-F238E27FC236}">
                <a16:creationId xmlns:a16="http://schemas.microsoft.com/office/drawing/2014/main" xmlns="" id="{39E6863A-3F20-78DB-271B-7F91AF83CC9E}"/>
              </a:ext>
            </a:extLst>
          </p:cNvPr>
          <p:cNvSpPr>
            <a:spLocks noGrp="1"/>
          </p:cNvSpPr>
          <p:nvPr>
            <p:ph sz="half" idx="1"/>
          </p:nvPr>
        </p:nvSpPr>
        <p:spPr>
          <a:xfrm>
            <a:off x="1270842" y="2356072"/>
            <a:ext cx="10627116" cy="4152302"/>
          </a:xfrm>
        </p:spPr>
        <p:txBody>
          <a:bodyPr>
            <a:normAutofit fontScale="47500" lnSpcReduction="20000"/>
          </a:bodyPr>
          <a:lstStyle/>
          <a:p>
            <a:pPr lvl="1"/>
            <a:r>
              <a:rPr lang="es-ES" sz="8600" dirty="0"/>
              <a:t> ¿Descubro la presencia de Dios en los acontecimientos diarios (familia, trabajo, amigos, parroquia)?</a:t>
            </a:r>
          </a:p>
          <a:p>
            <a:pPr lvl="1"/>
            <a:r>
              <a:rPr lang="es-ES" sz="8600" dirty="0"/>
              <a:t>¿Siento que me acompaña y me alienta?</a:t>
            </a:r>
          </a:p>
          <a:p>
            <a:pPr lvl="1"/>
            <a:r>
              <a:rPr lang="es-ES" sz="8600" dirty="0"/>
              <a:t>¿</a:t>
            </a:r>
            <a:r>
              <a:rPr lang="es-ES" sz="8600" dirty="0" smtClean="0"/>
              <a:t>Valoro </a:t>
            </a:r>
            <a:r>
              <a:rPr lang="es-ES" sz="8600" dirty="0"/>
              <a:t>el encanto que tienen las cosas de cada día?</a:t>
            </a:r>
          </a:p>
        </p:txBody>
      </p:sp>
    </p:spTree>
    <p:extLst>
      <p:ext uri="{BB962C8B-B14F-4D97-AF65-F5344CB8AC3E}">
        <p14:creationId xmlns:p14="http://schemas.microsoft.com/office/powerpoint/2010/main" xmlns="" val="42197234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ACF69058-085E-AA51-5BAA-346023D32777}"/>
              </a:ext>
            </a:extLst>
          </p:cNvPr>
          <p:cNvSpPr>
            <a:spLocks noGrp="1"/>
          </p:cNvSpPr>
          <p:nvPr>
            <p:ph type="title"/>
          </p:nvPr>
        </p:nvSpPr>
        <p:spPr>
          <a:xfrm>
            <a:off x="1154954" y="973668"/>
            <a:ext cx="9647158" cy="706964"/>
          </a:xfrm>
        </p:spPr>
        <p:txBody>
          <a:bodyPr/>
          <a:lstStyle/>
          <a:p>
            <a:r>
              <a:rPr lang="es-ES" dirty="0"/>
              <a:t>3ª Parada: Ponte en camino, busca a Dios </a:t>
            </a:r>
          </a:p>
        </p:txBody>
      </p:sp>
      <p:sp>
        <p:nvSpPr>
          <p:cNvPr id="3" name="Marcador de contenido 2">
            <a:extLst>
              <a:ext uri="{FF2B5EF4-FFF2-40B4-BE49-F238E27FC236}">
                <a16:creationId xmlns:a16="http://schemas.microsoft.com/office/drawing/2014/main" xmlns="" id="{83FA7959-954E-90AB-ACBC-AFC9644E39E9}"/>
              </a:ext>
            </a:extLst>
          </p:cNvPr>
          <p:cNvSpPr>
            <a:spLocks noGrp="1"/>
          </p:cNvSpPr>
          <p:nvPr>
            <p:ph sz="half" idx="1"/>
          </p:nvPr>
        </p:nvSpPr>
        <p:spPr>
          <a:xfrm>
            <a:off x="909741" y="2191480"/>
            <a:ext cx="10372518" cy="4666520"/>
          </a:xfrm>
        </p:spPr>
        <p:txBody>
          <a:bodyPr>
            <a:normAutofit/>
          </a:bodyPr>
          <a:lstStyle/>
          <a:p>
            <a:pPr marL="0" indent="0" algn="just">
              <a:buNone/>
            </a:pPr>
            <a:r>
              <a:rPr lang="es-ES" sz="2800" dirty="0"/>
              <a:t>ORACIÓN</a:t>
            </a:r>
          </a:p>
          <a:p>
            <a:pPr marL="0" indent="0" algn="just">
              <a:buNone/>
            </a:pPr>
            <a:r>
              <a:rPr lang="es-ES" sz="2800" dirty="0"/>
              <a:t>No te rindas, hijo mío, aún estás a tiempo de comenzar de nuevo, aceptar tus sombras, enterrar tus miedos, liberar el lastre, retomar el  vuelo. No te rindas que la vida es eso, continuar el viaje, perseguir tus sueños. No te rindas, por favor, no cedas, aunque el frío queme, aunque muerda el miedo, aunque el sol se esconda y se calle el viento. Aún hay fuego en tu alma, aún hay vida en tus sueños.</a:t>
            </a:r>
          </a:p>
          <a:p>
            <a:pPr marL="0" indent="0" algn="just">
              <a:buNone/>
            </a:pPr>
            <a:endParaRPr lang="es-ES" sz="2800" dirty="0"/>
          </a:p>
        </p:txBody>
      </p:sp>
    </p:spTree>
    <p:extLst>
      <p:ext uri="{BB962C8B-B14F-4D97-AF65-F5344CB8AC3E}">
        <p14:creationId xmlns:p14="http://schemas.microsoft.com/office/powerpoint/2010/main" xmlns="" val="7036404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ACF69058-085E-AA51-5BAA-346023D32777}"/>
              </a:ext>
            </a:extLst>
          </p:cNvPr>
          <p:cNvSpPr>
            <a:spLocks noGrp="1"/>
          </p:cNvSpPr>
          <p:nvPr>
            <p:ph type="title"/>
          </p:nvPr>
        </p:nvSpPr>
        <p:spPr>
          <a:xfrm>
            <a:off x="1154954" y="973668"/>
            <a:ext cx="9647158" cy="706964"/>
          </a:xfrm>
        </p:spPr>
        <p:txBody>
          <a:bodyPr/>
          <a:lstStyle/>
          <a:p>
            <a:r>
              <a:rPr lang="es-ES" dirty="0"/>
              <a:t>3ª Parada: Ponte en camino, busca a Dios </a:t>
            </a:r>
          </a:p>
        </p:txBody>
      </p:sp>
      <p:sp>
        <p:nvSpPr>
          <p:cNvPr id="3" name="Marcador de contenido 2">
            <a:extLst>
              <a:ext uri="{FF2B5EF4-FFF2-40B4-BE49-F238E27FC236}">
                <a16:creationId xmlns:a16="http://schemas.microsoft.com/office/drawing/2014/main" xmlns="" id="{83FA7959-954E-90AB-ACBC-AFC9644E39E9}"/>
              </a:ext>
            </a:extLst>
          </p:cNvPr>
          <p:cNvSpPr>
            <a:spLocks noGrp="1"/>
          </p:cNvSpPr>
          <p:nvPr>
            <p:ph sz="half" idx="1"/>
          </p:nvPr>
        </p:nvSpPr>
        <p:spPr>
          <a:xfrm>
            <a:off x="954562" y="2245624"/>
            <a:ext cx="10520259" cy="5074952"/>
          </a:xfrm>
        </p:spPr>
        <p:txBody>
          <a:bodyPr>
            <a:normAutofit fontScale="92500"/>
          </a:bodyPr>
          <a:lstStyle/>
          <a:p>
            <a:pPr marL="0" indent="0" algn="just">
              <a:buNone/>
            </a:pPr>
            <a:r>
              <a:rPr lang="es-ES" sz="2700" dirty="0" smtClean="0"/>
              <a:t>Abrir </a:t>
            </a:r>
            <a:r>
              <a:rPr lang="es-ES" sz="2700" dirty="0"/>
              <a:t>las puertas, quitar los cerrojos, abandonar las murallas que te protegieron, vivir la vida y aceptar el reto, recuperar la risa,  ensayar un canto, bajar la guardia, </a:t>
            </a:r>
            <a:r>
              <a:rPr lang="es-ES" sz="2700" dirty="0" smtClean="0"/>
              <a:t>y extender </a:t>
            </a:r>
            <a:r>
              <a:rPr lang="es-ES" sz="2700" dirty="0"/>
              <a:t>las manos, desplegar las alas e intentar de nuevo celebrar la vida.</a:t>
            </a:r>
          </a:p>
          <a:p>
            <a:pPr marL="0" indent="0" algn="just">
              <a:buNone/>
            </a:pPr>
            <a:r>
              <a:rPr lang="es-ES" sz="2700" dirty="0"/>
              <a:t>No te rindas, hijo mío, por favor, no cedas, aunque </a:t>
            </a:r>
            <a:r>
              <a:rPr lang="es-ES" sz="2700" dirty="0" smtClean="0"/>
              <a:t>el</a:t>
            </a:r>
            <a:r>
              <a:rPr lang="es-ES" sz="2700" dirty="0" smtClean="0"/>
              <a:t> </a:t>
            </a:r>
            <a:r>
              <a:rPr lang="es-ES" sz="2700" dirty="0"/>
              <a:t>frío queme, aunque muerda el miedo, aunque el sol se esconda y se calle al viento. Aún hay fuego en tu alma, aún hay vida en tus sueños, porque cada día es un comienzo nuevo, porque ésta es la hora y el mejor momento, porque no estés solo, porque yo </a:t>
            </a:r>
            <a:r>
              <a:rPr lang="es-ES" sz="2700" dirty="0" smtClean="0"/>
              <a:t>te </a:t>
            </a:r>
            <a:r>
              <a:rPr lang="es-ES" sz="2700" dirty="0"/>
              <a:t>quiero, porque Dios nos quiere y porque nos queremos.</a:t>
            </a:r>
          </a:p>
          <a:p>
            <a:pPr marL="0" indent="0" algn="just">
              <a:buNone/>
            </a:pPr>
            <a:r>
              <a:rPr lang="es-ES" sz="2700" b="1" dirty="0"/>
              <a:t>Oh Dios Padre nuestro, si Tú nos lo pides, comenzaremos de nuevo</a:t>
            </a:r>
          </a:p>
          <a:p>
            <a:pPr marL="0" indent="0" algn="just">
              <a:buNone/>
            </a:pPr>
            <a:endParaRPr lang="es-ES" sz="2800" dirty="0"/>
          </a:p>
        </p:txBody>
      </p:sp>
    </p:spTree>
    <p:extLst>
      <p:ext uri="{BB962C8B-B14F-4D97-AF65-F5344CB8AC3E}">
        <p14:creationId xmlns:p14="http://schemas.microsoft.com/office/powerpoint/2010/main" xmlns="" val="9068493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xmlns="" id="{F3C3410C-F812-4494-9D48-F8A8BD697D03}"/>
              </a:ext>
            </a:extLst>
          </p:cNvPr>
          <p:cNvPicPr>
            <a:picLocks noChangeAspect="1"/>
          </p:cNvPicPr>
          <p:nvPr/>
        </p:nvPicPr>
        <p:blipFill>
          <a:blip r:embed="rId2"/>
          <a:stretch>
            <a:fillRect/>
          </a:stretch>
        </p:blipFill>
        <p:spPr>
          <a:xfrm>
            <a:off x="487680" y="472440"/>
            <a:ext cx="11216640" cy="5913119"/>
          </a:xfrm>
          <a:prstGeom prst="rect">
            <a:avLst/>
          </a:prstGeom>
        </p:spPr>
      </p:pic>
    </p:spTree>
    <p:extLst>
      <p:ext uri="{BB962C8B-B14F-4D97-AF65-F5344CB8AC3E}">
        <p14:creationId xmlns:p14="http://schemas.microsoft.com/office/powerpoint/2010/main" xmlns="" val="1336816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75CE518-01B5-C09C-9989-BDCEEDBA15CF}"/>
              </a:ext>
            </a:extLst>
          </p:cNvPr>
          <p:cNvSpPr>
            <a:spLocks noGrp="1"/>
          </p:cNvSpPr>
          <p:nvPr>
            <p:ph type="title"/>
          </p:nvPr>
        </p:nvSpPr>
        <p:spPr/>
        <p:txBody>
          <a:bodyPr/>
          <a:lstStyle/>
          <a:p>
            <a:r>
              <a:rPr lang="es-ES" sz="3600" b="1" dirty="0"/>
              <a:t>1ª PARADA</a:t>
            </a:r>
            <a:br>
              <a:rPr lang="es-ES" sz="3600" b="1" dirty="0"/>
            </a:br>
            <a:r>
              <a:rPr lang="es-ES" dirty="0"/>
              <a:t/>
            </a:r>
            <a:br>
              <a:rPr lang="es-ES" dirty="0"/>
            </a:br>
            <a:r>
              <a:rPr lang="es-ES" dirty="0"/>
              <a:t/>
            </a:r>
            <a:br>
              <a:rPr lang="es-ES" dirty="0"/>
            </a:br>
            <a:endParaRPr lang="es-ES" dirty="0"/>
          </a:p>
        </p:txBody>
      </p:sp>
      <p:pic>
        <p:nvPicPr>
          <p:cNvPr id="6" name="Marcador de contenido 5">
            <a:extLst>
              <a:ext uri="{FF2B5EF4-FFF2-40B4-BE49-F238E27FC236}">
                <a16:creationId xmlns:a16="http://schemas.microsoft.com/office/drawing/2014/main" xmlns="" id="{9A764CAA-9059-3C39-D292-12416F00D6A2}"/>
              </a:ext>
            </a:extLst>
          </p:cNvPr>
          <p:cNvPicPr>
            <a:picLocks noGrp="1" noChangeAspect="1"/>
          </p:cNvPicPr>
          <p:nvPr>
            <p:ph idx="1"/>
          </p:nvPr>
        </p:nvPicPr>
        <p:blipFill>
          <a:blip r:embed="rId2"/>
          <a:stretch>
            <a:fillRect/>
          </a:stretch>
        </p:blipFill>
        <p:spPr>
          <a:xfrm>
            <a:off x="4926670" y="1476728"/>
            <a:ext cx="7163339" cy="4548151"/>
          </a:xfrm>
        </p:spPr>
      </p:pic>
      <p:sp>
        <p:nvSpPr>
          <p:cNvPr id="4" name="Marcador de texto 3">
            <a:extLst>
              <a:ext uri="{FF2B5EF4-FFF2-40B4-BE49-F238E27FC236}">
                <a16:creationId xmlns:a16="http://schemas.microsoft.com/office/drawing/2014/main" xmlns="" id="{66AC5F37-D716-74A0-2B10-20EE9483FDE1}"/>
              </a:ext>
            </a:extLst>
          </p:cNvPr>
          <p:cNvSpPr>
            <a:spLocks noGrp="1"/>
          </p:cNvSpPr>
          <p:nvPr>
            <p:ph type="body" sz="half" idx="2"/>
          </p:nvPr>
        </p:nvSpPr>
        <p:spPr/>
        <p:txBody>
          <a:bodyPr>
            <a:normAutofit fontScale="92500"/>
          </a:bodyPr>
          <a:lstStyle/>
          <a:p>
            <a:r>
              <a:rPr lang="es-ES" sz="4800" b="1" dirty="0"/>
              <a:t>ELÍAS, ¿Dónde estás?</a:t>
            </a:r>
          </a:p>
          <a:p>
            <a:r>
              <a:rPr lang="es-ES" sz="3500" b="1" i="1" dirty="0"/>
              <a:t>(1 Re 19, 1-3)</a:t>
            </a:r>
          </a:p>
          <a:p>
            <a:endParaRPr lang="es-ES" sz="4800" b="1" dirty="0"/>
          </a:p>
          <a:p>
            <a:endParaRPr lang="es-ES" dirty="0"/>
          </a:p>
        </p:txBody>
      </p:sp>
    </p:spTree>
    <p:extLst>
      <p:ext uri="{BB962C8B-B14F-4D97-AF65-F5344CB8AC3E}">
        <p14:creationId xmlns:p14="http://schemas.microsoft.com/office/powerpoint/2010/main" xmlns="" val="38603936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ACF69058-085E-AA51-5BAA-346023D32777}"/>
              </a:ext>
            </a:extLst>
          </p:cNvPr>
          <p:cNvSpPr>
            <a:spLocks noGrp="1"/>
          </p:cNvSpPr>
          <p:nvPr>
            <p:ph type="title"/>
          </p:nvPr>
        </p:nvSpPr>
        <p:spPr/>
        <p:txBody>
          <a:bodyPr/>
          <a:lstStyle/>
          <a:p>
            <a:r>
              <a:rPr lang="es-ES" dirty="0"/>
              <a:t>1ª Parada:   ¿Dónde estoy?</a:t>
            </a:r>
          </a:p>
        </p:txBody>
      </p:sp>
      <p:sp>
        <p:nvSpPr>
          <p:cNvPr id="3" name="Marcador de contenido 2">
            <a:extLst>
              <a:ext uri="{FF2B5EF4-FFF2-40B4-BE49-F238E27FC236}">
                <a16:creationId xmlns:a16="http://schemas.microsoft.com/office/drawing/2014/main" xmlns="" id="{83FA7959-954E-90AB-ACBC-AFC9644E39E9}"/>
              </a:ext>
            </a:extLst>
          </p:cNvPr>
          <p:cNvSpPr>
            <a:spLocks noGrp="1"/>
          </p:cNvSpPr>
          <p:nvPr>
            <p:ph sz="half" idx="1"/>
          </p:nvPr>
        </p:nvSpPr>
        <p:spPr>
          <a:xfrm>
            <a:off x="1270842" y="2356072"/>
            <a:ext cx="4825158" cy="4152302"/>
          </a:xfrm>
        </p:spPr>
        <p:txBody>
          <a:bodyPr>
            <a:normAutofit fontScale="25000" lnSpcReduction="20000"/>
          </a:bodyPr>
          <a:lstStyle/>
          <a:p>
            <a:r>
              <a:rPr lang="es-ES" sz="8000" dirty="0"/>
              <a:t>TRADUCIR ESTO HOY A NUESTRAS VIDAS</a:t>
            </a:r>
          </a:p>
          <a:p>
            <a:pPr lvl="1"/>
            <a:r>
              <a:rPr lang="es-ES" sz="8600" dirty="0"/>
              <a:t>¿Dónde estás?</a:t>
            </a:r>
          </a:p>
          <a:p>
            <a:pPr lvl="1"/>
            <a:r>
              <a:rPr lang="es-ES" sz="8600" dirty="0"/>
              <a:t>¿Qué acontecimientos de la vida disminuyen tu esperanza y alegría?</a:t>
            </a:r>
          </a:p>
          <a:p>
            <a:pPr lvl="1"/>
            <a:r>
              <a:rPr lang="es-ES" sz="8600" dirty="0"/>
              <a:t>¿Cómo es mi relación con Jesús en el momento de la prueba?</a:t>
            </a:r>
          </a:p>
          <a:p>
            <a:pPr lvl="1"/>
            <a:r>
              <a:rPr lang="es-ES" sz="8600" dirty="0"/>
              <a:t>¿Me ayuda mi grupo a vivir de manera más lúcida y responsable?</a:t>
            </a:r>
            <a:endParaRPr lang="es-ES" sz="5500" dirty="0"/>
          </a:p>
        </p:txBody>
      </p:sp>
      <p:sp>
        <p:nvSpPr>
          <p:cNvPr id="4" name="Marcador de contenido 3">
            <a:extLst>
              <a:ext uri="{FF2B5EF4-FFF2-40B4-BE49-F238E27FC236}">
                <a16:creationId xmlns:a16="http://schemas.microsoft.com/office/drawing/2014/main" xmlns="" id="{B65B3A49-7B49-AD9A-A075-2AD887876CD6}"/>
              </a:ext>
            </a:extLst>
          </p:cNvPr>
          <p:cNvSpPr>
            <a:spLocks noGrp="1"/>
          </p:cNvSpPr>
          <p:nvPr>
            <p:ph sz="half" idx="2"/>
          </p:nvPr>
        </p:nvSpPr>
        <p:spPr>
          <a:xfrm>
            <a:off x="6211887" y="2356073"/>
            <a:ext cx="4825159" cy="4152301"/>
          </a:xfrm>
        </p:spPr>
        <p:txBody>
          <a:bodyPr>
            <a:normAutofit fontScale="25000" lnSpcReduction="20000"/>
          </a:bodyPr>
          <a:lstStyle/>
          <a:p>
            <a:r>
              <a:rPr lang="es-ES" sz="8000" dirty="0"/>
              <a:t>NUESTRAS HUIDAS</a:t>
            </a:r>
          </a:p>
          <a:p>
            <a:pPr lvl="1"/>
            <a:r>
              <a:rPr lang="es-ES" sz="6400" dirty="0"/>
              <a:t>DE NOSOTROS MISMOS:</a:t>
            </a:r>
          </a:p>
          <a:p>
            <a:pPr lvl="2"/>
            <a:r>
              <a:rPr lang="es-ES" sz="6400" dirty="0"/>
              <a:t>¿Qué cansancios me hacen perder la ilusión?</a:t>
            </a:r>
          </a:p>
          <a:p>
            <a:pPr lvl="2"/>
            <a:r>
              <a:rPr lang="es-ES" sz="6400" dirty="0"/>
              <a:t>¿Pongo lo mejor que hay en mí para hacer una comunidad de vida y amor?</a:t>
            </a:r>
          </a:p>
          <a:p>
            <a:pPr lvl="1"/>
            <a:r>
              <a:rPr lang="es-ES" sz="6400" dirty="0"/>
              <a:t>DE LOS OTROS:</a:t>
            </a:r>
          </a:p>
          <a:p>
            <a:pPr lvl="2"/>
            <a:r>
              <a:rPr lang="es-ES" sz="6400" dirty="0"/>
              <a:t>¿Qué tentaciones pueden apartarnos  del seguimiento a Jesús?</a:t>
            </a:r>
          </a:p>
          <a:p>
            <a:pPr lvl="2"/>
            <a:r>
              <a:rPr lang="es-ES" sz="6400" dirty="0"/>
              <a:t>¿Creo en un mundo que no tiene vuelta de hoja?</a:t>
            </a:r>
          </a:p>
          <a:p>
            <a:pPr lvl="2"/>
            <a:r>
              <a:rPr lang="es-ES" sz="6400" dirty="0"/>
              <a:t>¿He perdido la esperanza en las personas?</a:t>
            </a:r>
          </a:p>
          <a:p>
            <a:pPr lvl="2"/>
            <a:r>
              <a:rPr lang="es-ES" sz="6400" dirty="0"/>
              <a:t>¿Caigo en la rutina o estoy de vuelta de todo?</a:t>
            </a:r>
          </a:p>
        </p:txBody>
      </p:sp>
    </p:spTree>
    <p:extLst>
      <p:ext uri="{BB962C8B-B14F-4D97-AF65-F5344CB8AC3E}">
        <p14:creationId xmlns:p14="http://schemas.microsoft.com/office/powerpoint/2010/main" xmlns="" val="42250593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ACF69058-085E-AA51-5BAA-346023D32777}"/>
              </a:ext>
            </a:extLst>
          </p:cNvPr>
          <p:cNvSpPr>
            <a:spLocks noGrp="1"/>
          </p:cNvSpPr>
          <p:nvPr>
            <p:ph type="title"/>
          </p:nvPr>
        </p:nvSpPr>
        <p:spPr/>
        <p:txBody>
          <a:bodyPr/>
          <a:lstStyle/>
          <a:p>
            <a:r>
              <a:rPr lang="es-ES" dirty="0"/>
              <a:t>1ª Parada:   ¿Dónde estoy?</a:t>
            </a:r>
          </a:p>
        </p:txBody>
      </p:sp>
      <p:sp>
        <p:nvSpPr>
          <p:cNvPr id="3" name="Marcador de contenido 2">
            <a:extLst>
              <a:ext uri="{FF2B5EF4-FFF2-40B4-BE49-F238E27FC236}">
                <a16:creationId xmlns:a16="http://schemas.microsoft.com/office/drawing/2014/main" xmlns="" id="{83FA7959-954E-90AB-ACBC-AFC9644E39E9}"/>
              </a:ext>
            </a:extLst>
          </p:cNvPr>
          <p:cNvSpPr>
            <a:spLocks noGrp="1"/>
          </p:cNvSpPr>
          <p:nvPr>
            <p:ph sz="half" idx="1"/>
          </p:nvPr>
        </p:nvSpPr>
        <p:spPr>
          <a:xfrm>
            <a:off x="909741" y="2386552"/>
            <a:ext cx="10372518" cy="4471448"/>
          </a:xfrm>
        </p:spPr>
        <p:txBody>
          <a:bodyPr>
            <a:normAutofit fontScale="92500" lnSpcReduction="10000"/>
          </a:bodyPr>
          <a:lstStyle/>
          <a:p>
            <a:pPr marL="0" indent="0" algn="just">
              <a:buNone/>
            </a:pPr>
            <a:r>
              <a:rPr lang="es-ES" sz="2800" dirty="0"/>
              <a:t>ORACIÓN</a:t>
            </a:r>
          </a:p>
          <a:p>
            <a:pPr marL="0" indent="0" algn="just">
              <a:buNone/>
            </a:pPr>
            <a:r>
              <a:rPr lang="es-ES" sz="2800" dirty="0"/>
              <a:t>Algunas veces, Señor, ¡qué pesada se nos hace la vida! Los males y temores que nos preocupan y que están en nuestras vidas, no los controlamos. Otros días, Señor, estos males y temores están en el corazón de la gente y en este mundo nuestro que nos ahoga y nuestras vidas se sienten sacudidas, pues parece que esto ya no tiene remedio.</a:t>
            </a:r>
          </a:p>
          <a:p>
            <a:pPr marL="0" indent="0" algn="just">
              <a:buNone/>
            </a:pPr>
            <a:endParaRPr lang="es-ES" sz="2800" dirty="0"/>
          </a:p>
          <a:p>
            <a:pPr marL="0" indent="0" algn="just">
              <a:buNone/>
            </a:pPr>
            <a:r>
              <a:rPr lang="es-ES" sz="2800" dirty="0"/>
              <a:t>Parece que Tú no estás, Señor, o que no te interesas por nuestra suerte, o que no puedes frenar tanto desajuste y que cada uno tenga que apechugar con la dureza de la vida.</a:t>
            </a:r>
          </a:p>
        </p:txBody>
      </p:sp>
    </p:spTree>
    <p:extLst>
      <p:ext uri="{BB962C8B-B14F-4D97-AF65-F5344CB8AC3E}">
        <p14:creationId xmlns:p14="http://schemas.microsoft.com/office/powerpoint/2010/main" xmlns="" val="22715210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ACF69058-085E-AA51-5BAA-346023D32777}"/>
              </a:ext>
            </a:extLst>
          </p:cNvPr>
          <p:cNvSpPr>
            <a:spLocks noGrp="1"/>
          </p:cNvSpPr>
          <p:nvPr>
            <p:ph type="title"/>
          </p:nvPr>
        </p:nvSpPr>
        <p:spPr/>
        <p:txBody>
          <a:bodyPr/>
          <a:lstStyle/>
          <a:p>
            <a:r>
              <a:rPr lang="es-ES" dirty="0"/>
              <a:t>1ª Parada:   ¿Dónde estoy?</a:t>
            </a:r>
          </a:p>
        </p:txBody>
      </p:sp>
      <p:sp>
        <p:nvSpPr>
          <p:cNvPr id="3" name="Marcador de contenido 2">
            <a:extLst>
              <a:ext uri="{FF2B5EF4-FFF2-40B4-BE49-F238E27FC236}">
                <a16:creationId xmlns:a16="http://schemas.microsoft.com/office/drawing/2014/main" xmlns="" id="{83FA7959-954E-90AB-ACBC-AFC9644E39E9}"/>
              </a:ext>
            </a:extLst>
          </p:cNvPr>
          <p:cNvSpPr>
            <a:spLocks noGrp="1"/>
          </p:cNvSpPr>
          <p:nvPr>
            <p:ph sz="half" idx="1"/>
          </p:nvPr>
        </p:nvSpPr>
        <p:spPr>
          <a:xfrm>
            <a:off x="909741" y="2386552"/>
            <a:ext cx="10372518" cy="4471448"/>
          </a:xfrm>
        </p:spPr>
        <p:txBody>
          <a:bodyPr>
            <a:normAutofit/>
          </a:bodyPr>
          <a:lstStyle/>
          <a:p>
            <a:pPr marL="0" indent="0" algn="just">
              <a:buNone/>
            </a:pPr>
            <a:endParaRPr lang="es-ES" sz="2800" dirty="0"/>
          </a:p>
          <a:p>
            <a:pPr marL="0" indent="0" algn="just">
              <a:buNone/>
            </a:pPr>
            <a:r>
              <a:rPr lang="es-ES" sz="2800" dirty="0"/>
              <a:t>Tenemos miedo, Señor, a naufragar en la vida, a valorar los tiempos pasados como los mejores, sin reconocer que Tú estás siempre con nosotros.</a:t>
            </a:r>
          </a:p>
          <a:p>
            <a:pPr marL="0" indent="0" algn="just">
              <a:buNone/>
            </a:pPr>
            <a:endParaRPr lang="es-ES" sz="2800" dirty="0"/>
          </a:p>
          <a:p>
            <a:pPr marL="0" indent="0" algn="just">
              <a:buNone/>
            </a:pPr>
            <a:r>
              <a:rPr lang="es-ES" sz="2800" dirty="0"/>
              <a:t>¡Señor, confiamos en Ti! Tú eres nuestra ayuda en los momentos difíciles y nuestro salvador. No nos dejes de tu mano.</a:t>
            </a:r>
          </a:p>
        </p:txBody>
      </p:sp>
    </p:spTree>
    <p:extLst>
      <p:ext uri="{BB962C8B-B14F-4D97-AF65-F5344CB8AC3E}">
        <p14:creationId xmlns:p14="http://schemas.microsoft.com/office/powerpoint/2010/main" xmlns="" val="13051642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8CFDEF1F-588F-07FE-3821-719E684985DE}"/>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xmlns="" id="{A166A8F1-BCB2-74D6-D264-9114E277D10D}"/>
              </a:ext>
            </a:extLst>
          </p:cNvPr>
          <p:cNvSpPr>
            <a:spLocks noGrp="1"/>
          </p:cNvSpPr>
          <p:nvPr>
            <p:ph type="title"/>
          </p:nvPr>
        </p:nvSpPr>
        <p:spPr/>
        <p:txBody>
          <a:bodyPr/>
          <a:lstStyle/>
          <a:p>
            <a:r>
              <a:rPr lang="es-ES" sz="3600" b="1" dirty="0"/>
              <a:t>2ª PARADA</a:t>
            </a:r>
            <a:br>
              <a:rPr lang="es-ES" sz="3600" b="1" dirty="0"/>
            </a:br>
            <a:r>
              <a:rPr lang="es-ES" dirty="0"/>
              <a:t/>
            </a:r>
            <a:br>
              <a:rPr lang="es-ES" dirty="0"/>
            </a:br>
            <a:r>
              <a:rPr lang="es-ES" dirty="0"/>
              <a:t/>
            </a:r>
            <a:br>
              <a:rPr lang="es-ES" dirty="0"/>
            </a:br>
            <a:endParaRPr lang="es-ES" dirty="0"/>
          </a:p>
        </p:txBody>
      </p:sp>
      <p:sp>
        <p:nvSpPr>
          <p:cNvPr id="4" name="Marcador de texto 3">
            <a:extLst>
              <a:ext uri="{FF2B5EF4-FFF2-40B4-BE49-F238E27FC236}">
                <a16:creationId xmlns:a16="http://schemas.microsoft.com/office/drawing/2014/main" xmlns="" id="{ABF80A0B-C0FF-EDD3-368E-F3B15D4BE63D}"/>
              </a:ext>
            </a:extLst>
          </p:cNvPr>
          <p:cNvSpPr>
            <a:spLocks noGrp="1"/>
          </p:cNvSpPr>
          <p:nvPr>
            <p:ph type="body" sz="half" idx="2"/>
          </p:nvPr>
        </p:nvSpPr>
        <p:spPr>
          <a:xfrm>
            <a:off x="1154954" y="2291380"/>
            <a:ext cx="2793158" cy="3733500"/>
          </a:xfrm>
        </p:spPr>
        <p:txBody>
          <a:bodyPr>
            <a:normAutofit fontScale="70000" lnSpcReduction="20000"/>
          </a:bodyPr>
          <a:lstStyle/>
          <a:p>
            <a:r>
              <a:rPr lang="es-ES" sz="4800" b="1" dirty="0"/>
              <a:t>“Levántate y come porque el camino es demasiado largo para para ti”</a:t>
            </a:r>
          </a:p>
          <a:p>
            <a:r>
              <a:rPr lang="es-ES" sz="4000" b="1" i="1" dirty="0"/>
              <a:t>(1 Re 19, 4-7)</a:t>
            </a:r>
          </a:p>
          <a:p>
            <a:endParaRPr lang="es-ES" dirty="0"/>
          </a:p>
        </p:txBody>
      </p:sp>
      <p:pic>
        <p:nvPicPr>
          <p:cNvPr id="8" name="Marcador de contenido 7">
            <a:extLst>
              <a:ext uri="{FF2B5EF4-FFF2-40B4-BE49-F238E27FC236}">
                <a16:creationId xmlns:a16="http://schemas.microsoft.com/office/drawing/2014/main" xmlns="" id="{90AE85CE-EA5B-ADBA-0BC2-D702A63A6787}"/>
              </a:ext>
            </a:extLst>
          </p:cNvPr>
          <p:cNvPicPr>
            <a:picLocks noGrp="1" noChangeAspect="1"/>
          </p:cNvPicPr>
          <p:nvPr>
            <p:ph idx="1"/>
          </p:nvPr>
        </p:nvPicPr>
        <p:blipFill rotWithShape="1">
          <a:blip r:embed="rId2"/>
          <a:srcRect b="16466"/>
          <a:stretch/>
        </p:blipFill>
        <p:spPr>
          <a:xfrm>
            <a:off x="5346550" y="255732"/>
            <a:ext cx="4658062" cy="6346536"/>
          </a:xfrm>
        </p:spPr>
      </p:pic>
    </p:spTree>
    <p:extLst>
      <p:ext uri="{BB962C8B-B14F-4D97-AF65-F5344CB8AC3E}">
        <p14:creationId xmlns:p14="http://schemas.microsoft.com/office/powerpoint/2010/main" xmlns="" val="7996675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D397C53F-ED57-1518-672E-B4E56D487775}"/>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xmlns="" id="{5C0AEFB8-25A2-1B37-65ED-6D836682CC41}"/>
              </a:ext>
            </a:extLst>
          </p:cNvPr>
          <p:cNvSpPr>
            <a:spLocks noGrp="1"/>
          </p:cNvSpPr>
          <p:nvPr>
            <p:ph type="title"/>
          </p:nvPr>
        </p:nvSpPr>
        <p:spPr/>
        <p:txBody>
          <a:bodyPr/>
          <a:lstStyle/>
          <a:p>
            <a:r>
              <a:rPr lang="es-ES" dirty="0"/>
              <a:t>2ª Parada:   ¿Dónde busco?</a:t>
            </a:r>
          </a:p>
        </p:txBody>
      </p:sp>
      <p:sp>
        <p:nvSpPr>
          <p:cNvPr id="3" name="Marcador de contenido 2">
            <a:extLst>
              <a:ext uri="{FF2B5EF4-FFF2-40B4-BE49-F238E27FC236}">
                <a16:creationId xmlns:a16="http://schemas.microsoft.com/office/drawing/2014/main" xmlns="" id="{C2A16672-E979-507A-09EC-1B01830CEEFD}"/>
              </a:ext>
            </a:extLst>
          </p:cNvPr>
          <p:cNvSpPr>
            <a:spLocks noGrp="1"/>
          </p:cNvSpPr>
          <p:nvPr>
            <p:ph sz="half" idx="1"/>
          </p:nvPr>
        </p:nvSpPr>
        <p:spPr>
          <a:xfrm>
            <a:off x="1270842" y="2356072"/>
            <a:ext cx="10627116" cy="4152302"/>
          </a:xfrm>
        </p:spPr>
        <p:txBody>
          <a:bodyPr>
            <a:normAutofit fontScale="40000" lnSpcReduction="20000"/>
          </a:bodyPr>
          <a:lstStyle/>
          <a:p>
            <a:pPr lvl="1"/>
            <a:r>
              <a:rPr lang="es-ES" sz="8600" dirty="0"/>
              <a:t>¿Dónde aplacamos nuestro hambre y sed?</a:t>
            </a:r>
          </a:p>
          <a:p>
            <a:pPr lvl="1"/>
            <a:r>
              <a:rPr lang="es-ES" sz="8600" dirty="0"/>
              <a:t>¿Es mi grupo un apoyo en los momentos difíciles?</a:t>
            </a:r>
          </a:p>
          <a:p>
            <a:pPr lvl="1"/>
            <a:r>
              <a:rPr lang="es-ES" sz="8600" dirty="0"/>
              <a:t>¿Estamos convencidos de que la Eucaristía es el manantial de donde brotan la misión y la fraternidad y no una devoción piadosa?</a:t>
            </a:r>
          </a:p>
          <a:p>
            <a:pPr lvl="1"/>
            <a:r>
              <a:rPr lang="es-ES" sz="8600" dirty="0"/>
              <a:t>¿Somos conscientes de que, para dar frutos, hay que estar unidos a Dios?</a:t>
            </a:r>
            <a:endParaRPr lang="es-ES" sz="5500" dirty="0"/>
          </a:p>
        </p:txBody>
      </p:sp>
    </p:spTree>
    <p:extLst>
      <p:ext uri="{BB962C8B-B14F-4D97-AF65-F5344CB8AC3E}">
        <p14:creationId xmlns:p14="http://schemas.microsoft.com/office/powerpoint/2010/main" xmlns="" val="2400884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ACF69058-085E-AA51-5BAA-346023D32777}"/>
              </a:ext>
            </a:extLst>
          </p:cNvPr>
          <p:cNvSpPr>
            <a:spLocks noGrp="1"/>
          </p:cNvSpPr>
          <p:nvPr>
            <p:ph type="title"/>
          </p:nvPr>
        </p:nvSpPr>
        <p:spPr/>
        <p:txBody>
          <a:bodyPr/>
          <a:lstStyle/>
          <a:p>
            <a:r>
              <a:rPr lang="es-ES" dirty="0"/>
              <a:t>2ª Parada:   ¿Dónde busco?</a:t>
            </a:r>
          </a:p>
        </p:txBody>
      </p:sp>
      <p:sp>
        <p:nvSpPr>
          <p:cNvPr id="3" name="Marcador de contenido 2">
            <a:extLst>
              <a:ext uri="{FF2B5EF4-FFF2-40B4-BE49-F238E27FC236}">
                <a16:creationId xmlns:a16="http://schemas.microsoft.com/office/drawing/2014/main" xmlns="" id="{83FA7959-954E-90AB-ACBC-AFC9644E39E9}"/>
              </a:ext>
            </a:extLst>
          </p:cNvPr>
          <p:cNvSpPr>
            <a:spLocks noGrp="1"/>
          </p:cNvSpPr>
          <p:nvPr>
            <p:ph sz="half" idx="1"/>
          </p:nvPr>
        </p:nvSpPr>
        <p:spPr>
          <a:xfrm>
            <a:off x="909741" y="2191480"/>
            <a:ext cx="10372518" cy="4666520"/>
          </a:xfrm>
        </p:spPr>
        <p:txBody>
          <a:bodyPr>
            <a:normAutofit fontScale="92500" lnSpcReduction="20000"/>
          </a:bodyPr>
          <a:lstStyle/>
          <a:p>
            <a:pPr marL="0" indent="0" algn="just">
              <a:buNone/>
            </a:pPr>
            <a:r>
              <a:rPr lang="es-ES" sz="2800" dirty="0"/>
              <a:t>ORACIÓN</a:t>
            </a:r>
          </a:p>
          <a:p>
            <a:pPr marL="0" indent="0" algn="just">
              <a:buNone/>
            </a:pPr>
            <a:r>
              <a:rPr lang="es-ES" sz="2800" b="1" dirty="0"/>
              <a:t>Eres pan de vida, Señor, </a:t>
            </a:r>
            <a:r>
              <a:rPr lang="es-ES" sz="2800" dirty="0"/>
              <a:t>que, cuando te recibimos con fe, produces en nosotros el milagro de un amor sin trampas, la generosidad de una fe sin condiciones, el don agradecido de unas manos tendidas, el misterio de la entrega en el compromiso diario de mi vida.</a:t>
            </a:r>
          </a:p>
          <a:p>
            <a:pPr marL="0" indent="0" algn="just">
              <a:buNone/>
            </a:pPr>
            <a:r>
              <a:rPr lang="es-ES" sz="2800" b="1" dirty="0"/>
              <a:t>Eres pan de vida, Señor, </a:t>
            </a:r>
            <a:r>
              <a:rPr lang="es-ES" sz="2800" dirty="0"/>
              <a:t>que al comerse, nos enseñas los caminos exigentes de la entrega y los latidos acompasados del perdón generoso. </a:t>
            </a:r>
          </a:p>
          <a:p>
            <a:pPr marL="0" indent="0" algn="just">
              <a:buNone/>
            </a:pPr>
            <a:r>
              <a:rPr lang="es-ES" sz="2800" b="1" dirty="0"/>
              <a:t>Eres pan de vida, Señor, </a:t>
            </a:r>
            <a:r>
              <a:rPr lang="es-ES" sz="2800" dirty="0"/>
              <a:t>ayúdanos a responder con generosidad, fortalécenos con tu pan, a nosotros que, hambrientos de otros panes, caemos bajo el peso de nuestra debilidad.</a:t>
            </a:r>
          </a:p>
          <a:p>
            <a:pPr marL="0" indent="0" algn="just">
              <a:buNone/>
            </a:pPr>
            <a:endParaRPr lang="es-ES" sz="2800" dirty="0"/>
          </a:p>
        </p:txBody>
      </p:sp>
    </p:spTree>
    <p:extLst>
      <p:ext uri="{BB962C8B-B14F-4D97-AF65-F5344CB8AC3E}">
        <p14:creationId xmlns:p14="http://schemas.microsoft.com/office/powerpoint/2010/main" xmlns="" val="3586994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F2B9C73E-F826-807F-5195-102E3B5B57B2}"/>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xmlns="" id="{98FDAB7A-8B0A-5106-A0A6-E8CBA7DA9764}"/>
              </a:ext>
            </a:extLst>
          </p:cNvPr>
          <p:cNvSpPr>
            <a:spLocks noGrp="1"/>
          </p:cNvSpPr>
          <p:nvPr>
            <p:ph type="title"/>
          </p:nvPr>
        </p:nvSpPr>
        <p:spPr/>
        <p:txBody>
          <a:bodyPr/>
          <a:lstStyle/>
          <a:p>
            <a:r>
              <a:rPr lang="es-ES" sz="3600" b="1" dirty="0"/>
              <a:t>3ª PARADA</a:t>
            </a:r>
            <a:br>
              <a:rPr lang="es-ES" sz="3600" b="1" dirty="0"/>
            </a:br>
            <a:r>
              <a:rPr lang="es-ES" dirty="0"/>
              <a:t/>
            </a:r>
            <a:br>
              <a:rPr lang="es-ES" dirty="0"/>
            </a:br>
            <a:r>
              <a:rPr lang="es-ES" dirty="0"/>
              <a:t/>
            </a:r>
            <a:br>
              <a:rPr lang="es-ES" dirty="0"/>
            </a:br>
            <a:endParaRPr lang="es-ES" dirty="0"/>
          </a:p>
        </p:txBody>
      </p:sp>
      <p:sp>
        <p:nvSpPr>
          <p:cNvPr id="4" name="Marcador de texto 3">
            <a:extLst>
              <a:ext uri="{FF2B5EF4-FFF2-40B4-BE49-F238E27FC236}">
                <a16:creationId xmlns:a16="http://schemas.microsoft.com/office/drawing/2014/main" xmlns="" id="{0427F998-EABF-D517-A5D4-B9B8E24FC5C2}"/>
              </a:ext>
            </a:extLst>
          </p:cNvPr>
          <p:cNvSpPr>
            <a:spLocks noGrp="1"/>
          </p:cNvSpPr>
          <p:nvPr>
            <p:ph type="body" sz="half" idx="2"/>
          </p:nvPr>
        </p:nvSpPr>
        <p:spPr>
          <a:xfrm>
            <a:off x="1154955" y="3251199"/>
            <a:ext cx="2793158" cy="2773680"/>
          </a:xfrm>
        </p:spPr>
        <p:txBody>
          <a:bodyPr>
            <a:normAutofit fontScale="62500" lnSpcReduction="20000"/>
          </a:bodyPr>
          <a:lstStyle/>
          <a:p>
            <a:r>
              <a:rPr lang="es-ES" sz="5700" b="1" dirty="0"/>
              <a:t>“Sal, ponte en camino, el Señor va a pasar”</a:t>
            </a:r>
          </a:p>
          <a:p>
            <a:r>
              <a:rPr lang="es-ES" sz="4100" b="1" i="1" dirty="0"/>
              <a:t>(1 Re 19, 11-13)</a:t>
            </a:r>
          </a:p>
          <a:p>
            <a:endParaRPr lang="es-ES" dirty="0"/>
          </a:p>
        </p:txBody>
      </p:sp>
      <p:pic>
        <p:nvPicPr>
          <p:cNvPr id="8" name="Marcador de contenido 7">
            <a:extLst>
              <a:ext uri="{FF2B5EF4-FFF2-40B4-BE49-F238E27FC236}">
                <a16:creationId xmlns:a16="http://schemas.microsoft.com/office/drawing/2014/main" xmlns="" id="{27EC9ED2-6A49-E542-377D-E9225233E3F0}"/>
              </a:ext>
            </a:extLst>
          </p:cNvPr>
          <p:cNvPicPr>
            <a:picLocks noGrp="1" noChangeAspect="1"/>
          </p:cNvPicPr>
          <p:nvPr>
            <p:ph idx="1"/>
          </p:nvPr>
        </p:nvPicPr>
        <p:blipFill>
          <a:blip r:embed="rId2"/>
          <a:stretch>
            <a:fillRect/>
          </a:stretch>
        </p:blipFill>
        <p:spPr>
          <a:xfrm>
            <a:off x="5200651" y="1209339"/>
            <a:ext cx="6555871" cy="5139588"/>
          </a:xfrm>
        </p:spPr>
      </p:pic>
    </p:spTree>
    <p:extLst>
      <p:ext uri="{BB962C8B-B14F-4D97-AF65-F5344CB8AC3E}">
        <p14:creationId xmlns:p14="http://schemas.microsoft.com/office/powerpoint/2010/main" xmlns="" val="101712862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la de reuniones Ion">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xmlns=""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TM02900722[[fn=Sala de reuniones Ion]]</Template>
  <TotalTime>93</TotalTime>
  <Words>892</Words>
  <Application>Microsoft Office PowerPoint</Application>
  <PresentationFormat>Personalizado</PresentationFormat>
  <Paragraphs>57</Paragraphs>
  <Slides>13</Slides>
  <Notes>0</Notes>
  <HiddenSlides>0</HiddenSlides>
  <MMClips>0</MMClips>
  <ScaleCrop>false</ScaleCrop>
  <HeadingPairs>
    <vt:vector size="4" baseType="variant">
      <vt:variant>
        <vt:lpstr>Tema</vt:lpstr>
      </vt:variant>
      <vt:variant>
        <vt:i4>1</vt:i4>
      </vt:variant>
      <vt:variant>
        <vt:lpstr>Títulos de diapositiva</vt:lpstr>
      </vt:variant>
      <vt:variant>
        <vt:i4>13</vt:i4>
      </vt:variant>
    </vt:vector>
  </HeadingPairs>
  <TitlesOfParts>
    <vt:vector size="14" baseType="lpstr">
      <vt:lpstr>Sala de reuniones Ion</vt:lpstr>
      <vt:lpstr>RETIRO DE CUARESMA Comunidad Parroquial Cristo Redentor</vt:lpstr>
      <vt:lpstr>1ª PARADA   </vt:lpstr>
      <vt:lpstr>1ª Parada:   ¿Dónde estoy?</vt:lpstr>
      <vt:lpstr>1ª Parada:   ¿Dónde estoy?</vt:lpstr>
      <vt:lpstr>1ª Parada:   ¿Dónde estoy?</vt:lpstr>
      <vt:lpstr>2ª PARADA   </vt:lpstr>
      <vt:lpstr>2ª Parada:   ¿Dónde busco?</vt:lpstr>
      <vt:lpstr>2ª Parada:   ¿Dónde busco?</vt:lpstr>
      <vt:lpstr>3ª PARADA   </vt:lpstr>
      <vt:lpstr>3ª Parada: Ponte en camino, busca a Dios </vt:lpstr>
      <vt:lpstr>3ª Parada: Ponte en camino, busca a Dios </vt:lpstr>
      <vt:lpstr>3ª Parada: Ponte en camino, busca a Dios </vt:lpstr>
      <vt:lpstr>Diapositiva 13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RETIRO DE CUARESMA Comunidad Parroquial Cristo Redentor</dc:title>
  <dc:creator>Parroquia CRISTO REDENTOR</dc:creator>
  <cp:lastModifiedBy>Usuario</cp:lastModifiedBy>
  <cp:revision>11</cp:revision>
  <dcterms:created xsi:type="dcterms:W3CDTF">2024-03-03T11:24:28Z</dcterms:created>
  <dcterms:modified xsi:type="dcterms:W3CDTF">2024-03-16T15:22:04Z</dcterms:modified>
</cp:coreProperties>
</file>