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056" r:id="rId1"/>
  </p:sldMasterIdLst>
  <p:notesMasterIdLst>
    <p:notesMasterId r:id="rId38"/>
  </p:notesMasterIdLst>
  <p:sldIdLst>
    <p:sldId id="379" r:id="rId2"/>
    <p:sldId id="1296" r:id="rId3"/>
    <p:sldId id="747" r:id="rId4"/>
    <p:sldId id="1432" r:id="rId5"/>
    <p:sldId id="904" r:id="rId6"/>
    <p:sldId id="890" r:id="rId7"/>
    <p:sldId id="260" r:id="rId8"/>
    <p:sldId id="907" r:id="rId9"/>
    <p:sldId id="882" r:id="rId10"/>
    <p:sldId id="1306" r:id="rId11"/>
    <p:sldId id="1307" r:id="rId12"/>
    <p:sldId id="1292" r:id="rId13"/>
    <p:sldId id="1023" r:id="rId14"/>
    <p:sldId id="764" r:id="rId15"/>
    <p:sldId id="1276" r:id="rId16"/>
    <p:sldId id="1277" r:id="rId17"/>
    <p:sldId id="347" r:id="rId18"/>
    <p:sldId id="1028" r:id="rId19"/>
    <p:sldId id="348" r:id="rId20"/>
    <p:sldId id="349" r:id="rId21"/>
    <p:sldId id="1413" r:id="rId22"/>
    <p:sldId id="1414" r:id="rId23"/>
    <p:sldId id="766" r:id="rId24"/>
    <p:sldId id="1433" r:id="rId25"/>
    <p:sldId id="1435" r:id="rId26"/>
    <p:sldId id="1436" r:id="rId27"/>
    <p:sldId id="1437" r:id="rId28"/>
    <p:sldId id="1319" r:id="rId29"/>
    <p:sldId id="744" r:id="rId30"/>
    <p:sldId id="1438" r:id="rId31"/>
    <p:sldId id="1343" r:id="rId32"/>
    <p:sldId id="1429" r:id="rId33"/>
    <p:sldId id="1430" r:id="rId34"/>
    <p:sldId id="1431" r:id="rId35"/>
    <p:sldId id="699" r:id="rId36"/>
    <p:sldId id="130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892" autoAdjust="0"/>
  </p:normalViewPr>
  <p:slideViewPr>
    <p:cSldViewPr>
      <p:cViewPr varScale="1">
        <p:scale>
          <a:sx n="77" d="100"/>
          <a:sy n="77" d="100"/>
        </p:scale>
        <p:origin x="115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11/04/2024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642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30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7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B8147-B7E6-4C70-9763-C5A18D8C481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66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02D24-7FA7-46E2-8F61-204DD600407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683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802E5-6F2A-4949-9EF5-0A477FAC1359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277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37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98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031D3-5A2B-4671-B7F4-37FDCEAF41A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541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30AA4-2F07-43F6-8FC3-C455732D7D9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25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79AE-9789-44E4-B12A-81F444B9B91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715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3031A-9599-4874-A9EB-6160EAA8B561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09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B5D9D-01E1-4384-8A54-E7108217D61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3737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88B16-B233-4DF8-A8D0-EDB2288724C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321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38240-CB26-4659-8904-A3FE5F9DA431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84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294B9-C1C7-4654-AC21-219722CFF75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65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909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57" r:id="rId1"/>
    <p:sldLayoutId id="2147489058" r:id="rId2"/>
    <p:sldLayoutId id="2147489059" r:id="rId3"/>
    <p:sldLayoutId id="2147489060" r:id="rId4"/>
    <p:sldLayoutId id="2147489061" r:id="rId5"/>
    <p:sldLayoutId id="2147489062" r:id="rId6"/>
    <p:sldLayoutId id="2147489063" r:id="rId7"/>
    <p:sldLayoutId id="2147489064" r:id="rId8"/>
    <p:sldLayoutId id="2147489065" r:id="rId9"/>
    <p:sldLayoutId id="2147489066" r:id="rId10"/>
    <p:sldLayoutId id="2147489067" r:id="rId11"/>
    <p:sldLayoutId id="2147489068" r:id="rId12"/>
    <p:sldLayoutId id="21474890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2"/>
          <a:stretch/>
        </p:blipFill>
        <p:spPr>
          <a:xfrm>
            <a:off x="4901176" y="156405"/>
            <a:ext cx="3991304" cy="35106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35893" y="5552528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</a:t>
            </a:r>
            <a:r>
              <a:rPr lang="es-ES_tradnl" altLang="es-ES" sz="1600" dirty="0">
                <a:latin typeface="Comic Sans MS" panose="030F0702030302020204" pitchFamily="66" charset="0"/>
              </a:rPr>
              <a:t> </a:t>
            </a:r>
            <a:r>
              <a:rPr lang="es-ES_tradnl" altLang="es-ES" sz="1600" b="1" dirty="0">
                <a:latin typeface="Comic Sans MS" panose="030F0702030302020204" pitchFamily="66" charset="0"/>
              </a:rPr>
              <a:t>www.cristoredentor.info</a:t>
            </a: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0" y="5998286"/>
            <a:ext cx="5147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</a:t>
            </a:r>
            <a:r>
              <a:rPr lang="es-ES_tradnl" altLang="es-ES" sz="1600" b="1" dirty="0">
                <a:latin typeface="Comic Sans MS" panose="030F0702030302020204" pitchFamily="66" charset="0"/>
              </a:rPr>
              <a:t> va-cristoredentor@archivalladolid.org</a:t>
            </a: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44044"/>
            <a:ext cx="5292080" cy="338554"/>
            <a:chOff x="-3791750" y="4038967"/>
            <a:chExt cx="5292080" cy="338554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-3791750" y="4038967"/>
              <a:ext cx="5292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 dirty="0">
                  <a:latin typeface="Comic Sans MS" panose="030F0702030302020204" pitchFamily="66" charset="0"/>
                </a:rPr>
                <a:t>         </a:t>
              </a:r>
              <a:r>
                <a:rPr lang="es-ES_tradnl" altLang="es-ES" sz="1600" b="1" dirty="0">
                  <a:latin typeface="Comic Sans MS" panose="030F0702030302020204" pitchFamily="66" charset="0"/>
                </a:rPr>
                <a:t>www.instagram.com/cristoredentorva </a:t>
              </a:r>
              <a:endParaRPr lang="es-ES" altLang="es-ES" sz="1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31710" y="4087643"/>
              <a:ext cx="225031" cy="24423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251520" y="1718226"/>
            <a:ext cx="4175793" cy="264687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</a:t>
            </a:r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es-E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Domingo</a:t>
            </a:r>
          </a:p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de Pascua</a:t>
            </a:r>
          </a:p>
          <a:p>
            <a:pPr algn="ctr"/>
            <a:endParaRPr lang="es-ES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</a:t>
            </a: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</a:rPr>
              <a:t>14 de Abril 2024</a:t>
            </a:r>
          </a:p>
          <a:p>
            <a:pPr algn="ctr"/>
            <a:endParaRPr lang="es-E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" y="968373"/>
            <a:ext cx="2164905" cy="2820667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23" y="4198464"/>
            <a:ext cx="4583066" cy="2470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81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es-ES" sz="3600" b="1" i="1" cap="small" dirty="0">
                <a:latin typeface="Comic Sans MS" panose="030F0702030302020204" pitchFamily="66" charset="0"/>
              </a:rPr>
              <a:t>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223144" cy="1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FECAF9C-1D10-4F37-92A8-0E3D4B06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412776"/>
            <a:ext cx="4086225" cy="261937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536" y="620688"/>
            <a:ext cx="54006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 proclamamos tu Resurrección.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2" name="Picture 2" descr="Kamiano » Te reconocemos al partir el pan">
            <a:extLst>
              <a:ext uri="{FF2B5EF4-FFF2-40B4-BE49-F238E27FC236}">
                <a16:creationId xmlns:a16="http://schemas.microsoft.com/office/drawing/2014/main" id="{D59A4CD2-2DC6-DD99-6B36-79629612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175825" cy="41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 perdonamos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23728" y="1531392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85714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2072CA69-6D02-91F8-B525-07E2A784CC8F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244 -0.0169 L -0.51303 0.047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5903 L -0.94358 0.0335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022804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san Lucas 24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2242"/>
            <a:ext cx="8352283" cy="1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Así está escrito: el Mesías padecerá y resucitará de entre los muertos al tercer día.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560CB5D-2B54-4BA6-44D5-592B769AF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65104"/>
            <a:ext cx="1187624" cy="2419757"/>
          </a:xfrm>
          <a:prstGeom prst="rect">
            <a:avLst/>
          </a:prstGeom>
        </p:spPr>
      </p:pic>
      <p:pic>
        <p:nvPicPr>
          <p:cNvPr id="3" name="Picture 2" descr="Kamiano » Te reconocemos al partir el pan">
            <a:extLst>
              <a:ext uri="{FF2B5EF4-FFF2-40B4-BE49-F238E27FC236}">
                <a16:creationId xmlns:a16="http://schemas.microsoft.com/office/drawing/2014/main" id="{E839F374-FAB1-0AB9-9593-C75551EB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33" y="2055278"/>
            <a:ext cx="3569134" cy="46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57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46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Abro mi ser y alzo mis manos y mi voz hacia Ti.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Quiero rendirme y entregarme a tu voluntad.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corazón se abre a la voz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de tu espíritu de amor.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 en ti Señor. (bis)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ABRO MI SER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ucaristía - Solemnidad de la Resurreción del Señor || Parroquia de San  Vicente Ferrer">
            <a:extLst>
              <a:ext uri="{FF2B5EF4-FFF2-40B4-BE49-F238E27FC236}">
                <a16:creationId xmlns:a16="http://schemas.microsoft.com/office/drawing/2014/main" id="{D7A0083A-E22B-DE2A-F935-414B211E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5792"/>
            <a:ext cx="3669927" cy="26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724909AD-947F-DB27-F1BB-CBB9ABB7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88" y="270892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Calma la sed de tu Palabra que hay en mí, oh Jesús,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no me abandones, ni me dejes, pues confío en Ti.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corazón se abre a la voz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de tu espíritu de amor.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 en ti Señor. (bis)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Kamiano">
            <a:extLst>
              <a:ext uri="{FF2B5EF4-FFF2-40B4-BE49-F238E27FC236}">
                <a16:creationId xmlns:a16="http://schemas.microsoft.com/office/drawing/2014/main" id="{6BABE54F-D468-7EFA-4A59-223E24F3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00808"/>
            <a:ext cx="4381882" cy="32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Dame la luz de tu mirada; mírame, oh Jesús,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cambia mi vida con tu fuerza, y yo te alabaré.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corazón se abre a la voz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de tu espíritu de amor.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mi alma canta de gozo en ti Señor. (bis)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José A. Pagola: &quot;Vivir sin acoger la luz&quot;">
            <a:extLst>
              <a:ext uri="{FF2B5EF4-FFF2-40B4-BE49-F238E27FC236}">
                <a16:creationId xmlns:a16="http://schemas.microsoft.com/office/drawing/2014/main" id="{FB5240CB-9145-455F-8BC3-AA4EA66E2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14773"/>
            <a:ext cx="4030838" cy="22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3C77F0CC-C13A-A0A1-8EE0-FF2B1D84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085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FFC000"/>
              </a:solidFill>
            </a:endParaRP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94EB67-719D-CF1B-7E5B-C808D53B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3" y="1323926"/>
            <a:ext cx="6867085" cy="45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5241974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DE0F46E7-146B-2E00-B097-38E6FA9A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>
            <a:noAutofit/>
          </a:bodyPr>
          <a:lstStyle/>
          <a:p>
            <a:pPr algn="r"/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2"/>
          <a:stretch/>
        </p:blipFill>
        <p:spPr>
          <a:xfrm>
            <a:off x="4901176" y="156405"/>
            <a:ext cx="3991304" cy="35106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35893" y="5552528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</a:t>
            </a:r>
            <a:r>
              <a:rPr lang="es-ES_tradnl" altLang="es-ES" sz="1600" dirty="0">
                <a:latin typeface="Comic Sans MS" panose="030F0702030302020204" pitchFamily="66" charset="0"/>
              </a:rPr>
              <a:t> </a:t>
            </a:r>
            <a:r>
              <a:rPr lang="es-ES_tradnl" altLang="es-ES" sz="1600" b="1" dirty="0">
                <a:latin typeface="Comic Sans MS" panose="030F0702030302020204" pitchFamily="66" charset="0"/>
              </a:rPr>
              <a:t>www.cristoredentor.info</a:t>
            </a: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0" y="5998286"/>
            <a:ext cx="5147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</a:t>
            </a:r>
            <a:r>
              <a:rPr lang="es-ES_tradnl" altLang="es-ES" sz="1600" b="1" dirty="0">
                <a:latin typeface="Comic Sans MS" panose="030F0702030302020204" pitchFamily="66" charset="0"/>
              </a:rPr>
              <a:t> va-cristoredentor@archivalladolid.org</a:t>
            </a: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44044"/>
            <a:ext cx="5292080" cy="338554"/>
            <a:chOff x="-3791750" y="4038967"/>
            <a:chExt cx="5292080" cy="338554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-3791750" y="4038967"/>
              <a:ext cx="5292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 dirty="0">
                  <a:latin typeface="Comic Sans MS" panose="030F0702030302020204" pitchFamily="66" charset="0"/>
                </a:rPr>
                <a:t>         </a:t>
              </a:r>
              <a:r>
                <a:rPr lang="es-ES_tradnl" altLang="es-ES" sz="1600" b="1" dirty="0">
                  <a:latin typeface="Comic Sans MS" panose="030F0702030302020204" pitchFamily="66" charset="0"/>
                </a:rPr>
                <a:t>www.instagram.com/cristoredentorva </a:t>
              </a:r>
              <a:endParaRPr lang="es-ES" altLang="es-ES" sz="1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31710" y="4087643"/>
              <a:ext cx="225031" cy="24423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96207" y="1790234"/>
            <a:ext cx="4175793" cy="264687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</a:t>
            </a:r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es-E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Domingo</a:t>
            </a:r>
          </a:p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de Pascua</a:t>
            </a:r>
          </a:p>
          <a:p>
            <a:pPr algn="ctr"/>
            <a:endParaRPr lang="es-ES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</a:t>
            </a: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</a:rPr>
              <a:t>14 de Abril 2024</a:t>
            </a:r>
          </a:p>
          <a:p>
            <a:pPr algn="ctr"/>
            <a:endParaRPr lang="es-E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" y="968373"/>
            <a:ext cx="2164905" cy="2820667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23" y="4198464"/>
            <a:ext cx="4583066" cy="2470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759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276290"/>
            <a:ext cx="2265140" cy="660400"/>
          </a:xfrm>
        </p:spPr>
        <p:txBody>
          <a:bodyPr/>
          <a:lstStyle/>
          <a:p>
            <a:pPr eaLnBrk="1" hangingPunct="1"/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5B56888-785B-2977-70B9-CCBE598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F9717CF-14D7-ED21-5386-4722C3B2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0" y="1484784"/>
            <a:ext cx="720000" cy="63692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III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A propósito del Evangelio de ho...: Lo reconocieron al partir el pan">
            <a:extLst>
              <a:ext uri="{FF2B5EF4-FFF2-40B4-BE49-F238E27FC236}">
                <a16:creationId xmlns:a16="http://schemas.microsoft.com/office/drawing/2014/main" id="{F93392A3-F9B1-A0FF-A789-E3CCE48F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" y="981304"/>
            <a:ext cx="813841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1.bp.blogspot.com/-X6BwOGNrSOY/TbM3Eb6beEI/AAAAAAAABLM/f8fqe7adSAE/s1600/Domingo+de+Resurrecion+%2528Fano%2529+-+Catolico+libre.jpg">
            <a:extLst>
              <a:ext uri="{FF2B5EF4-FFF2-40B4-BE49-F238E27FC236}">
                <a16:creationId xmlns:a16="http://schemas.microsoft.com/office/drawing/2014/main" id="{C4753D08-20AE-475E-BA95-D845822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23" y="758825"/>
            <a:ext cx="2936004" cy="2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1 Título">
            <a:extLst>
              <a:ext uri="{FF2B5EF4-FFF2-40B4-BE49-F238E27FC236}">
                <a16:creationId xmlns:a16="http://schemas.microsoft.com/office/drawing/2014/main" id="{94027801-FA13-4348-8842-BEC3815D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450"/>
            <a:ext cx="561719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MI DIOS ESTÁ VIVO</a:t>
            </a:r>
          </a:p>
        </p:txBody>
      </p:sp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168B6172-A304-4FF2-BD95-E19613C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9792"/>
            <a:ext cx="8208963" cy="5899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ha resucitado;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 alma y en mi ser.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del Espíritu de Dios, hay que nacer del Señor. (bis)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 Título">
            <a:extLst>
              <a:ext uri="{FF2B5EF4-FFF2-40B4-BE49-F238E27FC236}">
                <a16:creationId xmlns:a16="http://schemas.microsoft.com/office/drawing/2014/main" id="{81E35033-7EB6-4CAB-A9FB-6DA29814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669" cy="796925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GLORIA AL SEÑOR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8C91B1-0B92-4B9D-B6C5-43DFDB5C338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640ADD2-258B-4B14-AABF-FC33F9E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3600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Haz brillar sobre nosotros, Señor, la luz de tu rostro.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Juan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752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60350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4974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san Lucas 24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2242"/>
            <a:ext cx="8352283" cy="1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Así está escrito: el Mesías padecerá y resucitará de entre los muertos al tercer día.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560CB5D-2B54-4BA6-44D5-592B769AF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65104"/>
            <a:ext cx="1187624" cy="2419757"/>
          </a:xfrm>
          <a:prstGeom prst="rect">
            <a:avLst/>
          </a:prstGeom>
        </p:spPr>
      </p:pic>
      <p:pic>
        <p:nvPicPr>
          <p:cNvPr id="3" name="Picture 2" descr="Kamiano » Te reconocemos al partir el pan">
            <a:extLst>
              <a:ext uri="{FF2B5EF4-FFF2-40B4-BE49-F238E27FC236}">
                <a16:creationId xmlns:a16="http://schemas.microsoft.com/office/drawing/2014/main" id="{E839F374-FAB1-0AB9-9593-C75551EB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33" y="2055278"/>
            <a:ext cx="3569134" cy="46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9421</TotalTime>
  <Words>1645</Words>
  <Application>Microsoft Office PowerPoint</Application>
  <PresentationFormat>Presentación en pantalla (4:3)</PresentationFormat>
  <Paragraphs>292</Paragraphs>
  <Slides>36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Arial</vt:lpstr>
      <vt:lpstr>Baskerville Old Face</vt:lpstr>
      <vt:lpstr>Bodoni MT Black</vt:lpstr>
      <vt:lpstr>Calibri</vt:lpstr>
      <vt:lpstr>Calibri Light</vt:lpstr>
      <vt:lpstr>Comic Sans MS</vt:lpstr>
      <vt:lpstr>Times New Roman</vt:lpstr>
      <vt:lpstr>Trebuchet MS</vt:lpstr>
      <vt:lpstr>Wingdings</vt:lpstr>
      <vt:lpstr>Wingdings 2</vt:lpstr>
      <vt:lpstr>Wingdings 3</vt:lpstr>
      <vt:lpstr>Office 2013 - Tema de 2022</vt:lpstr>
      <vt:lpstr>Presentación de PowerPoint</vt:lpstr>
      <vt:lpstr>Presentación de PowerPoint</vt:lpstr>
      <vt:lpstr>VEN A LA FIESTA</vt:lpstr>
      <vt:lpstr>III DOMINGO DE PASCUA</vt:lpstr>
      <vt:lpstr>MI DIOS ESTÁ VIVO</vt:lpstr>
      <vt:lpstr>GLORIA AL SEÑOR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856</cp:revision>
  <dcterms:created xsi:type="dcterms:W3CDTF">2008-10-09T14:11:57Z</dcterms:created>
  <dcterms:modified xsi:type="dcterms:W3CDTF">2024-04-11T19:25:36Z</dcterms:modified>
</cp:coreProperties>
</file>