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  <p:sldMasterId id="2147489056" r:id="rId2"/>
  </p:sldMasterIdLst>
  <p:notesMasterIdLst>
    <p:notesMasterId r:id="rId41"/>
  </p:notesMasterIdLst>
  <p:sldIdLst>
    <p:sldId id="1440" r:id="rId3"/>
    <p:sldId id="1296" r:id="rId4"/>
    <p:sldId id="956" r:id="rId5"/>
    <p:sldId id="957" r:id="rId6"/>
    <p:sldId id="1338" r:id="rId7"/>
    <p:sldId id="898" r:id="rId8"/>
    <p:sldId id="1146" r:id="rId9"/>
    <p:sldId id="260" r:id="rId10"/>
    <p:sldId id="1406" r:id="rId11"/>
    <p:sldId id="882" r:id="rId12"/>
    <p:sldId id="1306" r:id="rId13"/>
    <p:sldId id="1307" r:id="rId14"/>
    <p:sldId id="1292" r:id="rId15"/>
    <p:sldId id="1023" r:id="rId16"/>
    <p:sldId id="764" r:id="rId17"/>
    <p:sldId id="1341" r:id="rId18"/>
    <p:sldId id="1342" r:id="rId19"/>
    <p:sldId id="1277" r:id="rId20"/>
    <p:sldId id="347" r:id="rId21"/>
    <p:sldId id="1028" r:id="rId22"/>
    <p:sldId id="348" r:id="rId23"/>
    <p:sldId id="349" r:id="rId24"/>
    <p:sldId id="1044" r:id="rId25"/>
    <p:sldId id="766" r:id="rId26"/>
    <p:sldId id="1399" r:id="rId27"/>
    <p:sldId id="1400" r:id="rId28"/>
    <p:sldId id="1401" r:id="rId29"/>
    <p:sldId id="1402" r:id="rId30"/>
    <p:sldId id="1403" r:id="rId31"/>
    <p:sldId id="1407" r:id="rId32"/>
    <p:sldId id="1441" r:id="rId33"/>
    <p:sldId id="1404" r:id="rId34"/>
    <p:sldId id="1405" r:id="rId35"/>
    <p:sldId id="1353" r:id="rId36"/>
    <p:sldId id="1354" r:id="rId37"/>
    <p:sldId id="1442" r:id="rId38"/>
    <p:sldId id="699" r:id="rId39"/>
    <p:sldId id="1304" r:id="rId4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0" d="100"/>
          <a:sy n="70" d="100"/>
        </p:scale>
        <p:origin x="13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18/04/2024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DA3FD-698E-4F43-A148-2BBEC0326294}" type="slidenum">
              <a:rPr kumimoji="0" lang="es-ES_tradnl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23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DA3FD-698E-4F43-A148-2BBEC0326294}" type="slidenum">
              <a:rPr kumimoji="0" lang="es-ES_tradnl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_tradnl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00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DA3FD-698E-4F43-A148-2BBEC0326294}" type="slidenum">
              <a:rPr kumimoji="0" lang="es-ES_tradnl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_tradnl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8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37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B8147-B7E6-4C70-9763-C5A18D8C481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52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031D3-5A2B-4671-B7F4-37FDCEAF41A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46534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30AA4-2F07-43F6-8FC3-C455732D7D9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475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79AE-9789-44E4-B12A-81F444B9B91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9892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3031A-9599-4874-A9EB-6160EAA8B561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533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B5D9D-01E1-4384-8A54-E7108217D61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395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88B16-B233-4DF8-A8D0-EDB2288724C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485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38240-CB26-4659-8904-A3FE5F9DA431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4638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294B9-C1C7-4654-AC21-219722CFF75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0150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02D24-7FA7-46E2-8F61-204DD600407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2540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802E5-6F2A-4949-9EF5-0A477FAC1359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22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16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5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58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57" r:id="rId1"/>
    <p:sldLayoutId id="2147489058" r:id="rId2"/>
    <p:sldLayoutId id="2147489059" r:id="rId3"/>
    <p:sldLayoutId id="2147489060" r:id="rId4"/>
    <p:sldLayoutId id="2147489061" r:id="rId5"/>
    <p:sldLayoutId id="2147489062" r:id="rId6"/>
    <p:sldLayoutId id="2147489063" r:id="rId7"/>
    <p:sldLayoutId id="2147489064" r:id="rId8"/>
    <p:sldLayoutId id="2147489065" r:id="rId9"/>
    <p:sldLayoutId id="2147489066" r:id="rId10"/>
    <p:sldLayoutId id="2147489067" r:id="rId11"/>
    <p:sldLayoutId id="2147489068" r:id="rId12"/>
    <p:sldLayoutId id="21474890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5996852" y="6492720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</a:t>
            </a: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_tradnl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www.cristoredentor.info</a:t>
            </a:r>
            <a:endParaRPr kumimoji="0" lang="es-ES" alt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44044"/>
            <a:ext cx="5292080" cy="338554"/>
            <a:chOff x="-3791750" y="4038967"/>
            <a:chExt cx="5292080" cy="338554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-3791750" y="4038967"/>
              <a:ext cx="5292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       </a:t>
              </a:r>
              <a:r>
                <a:rPr kumimoji="0" lang="es-ES_tradnl" alt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www.instagram.com/cristoredentorva </a:t>
              </a:r>
              <a:endPara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31710" y="4087643"/>
              <a:ext cx="225031" cy="24423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98641" y="0"/>
            <a:ext cx="4175793" cy="224676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IV Domingo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de Pascua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lang="es-ES" sz="2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/>
              </a:rPr>
              <a:t>21</a:t>
            </a:r>
            <a:r>
              <a:rPr kumimoji="0" lang="es-E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Abril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" y="150280"/>
            <a:ext cx="1325495" cy="1726996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4" y="3574259"/>
            <a:ext cx="4273919" cy="230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465C2B-9922-BCCA-F0EA-151872523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19" y="188640"/>
            <a:ext cx="4247206" cy="28900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99962F-49F0-3A27-CB35-EA910650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5605"/>
            <a:ext cx="3144522" cy="44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0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68760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 10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82581"/>
            <a:ext cx="3888431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El buen pastor da su vida por las ovejas.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BB8B99C-51A4-1505-36FF-8B7DBDCF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Kamiano » Dar la vida para unir">
            <a:extLst>
              <a:ext uri="{FF2B5EF4-FFF2-40B4-BE49-F238E27FC236}">
                <a16:creationId xmlns:a16="http://schemas.microsoft.com/office/drawing/2014/main" id="{7D308CC9-BED4-2A6A-7BAD-766A3F2E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9" y="1052736"/>
            <a:ext cx="472756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0"/>
          <a:stretch/>
        </p:blipFill>
        <p:spPr bwMode="auto">
          <a:xfrm>
            <a:off x="7020272" y="3933056"/>
            <a:ext cx="12240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3995936" y="1340767"/>
            <a:ext cx="4708327" cy="33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5A2CD82-3E61-2A9B-30DD-5CE9480D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92150"/>
            <a:ext cx="8497887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los cielos te proclaman.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es nuestro rey </a:t>
            </a:r>
            <a:r>
              <a:rPr lang="es-ES" altLang="es-ES" sz="2400" dirty="0" err="1">
                <a:latin typeface="Comic Sans MS" panose="030F0702030302020204" pitchFamily="66" charset="0"/>
              </a:rPr>
              <a:t>Yavéh</a:t>
            </a:r>
            <a:r>
              <a:rPr lang="es-ES" altLang="es-ES" sz="2400" dirty="0">
                <a:latin typeface="Comic Sans MS" panose="030F0702030302020204" pitchFamily="66" charset="0"/>
              </a:rPr>
              <a:t>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es el que nos redime,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pasarán,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no, no,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0483" name="3 CuadroTexto">
            <a:extLst>
              <a:ext uri="{FF2B5EF4-FFF2-40B4-BE49-F238E27FC236}">
                <a16:creationId xmlns:a16="http://schemas.microsoft.com/office/drawing/2014/main" id="{192CAC73-A529-8160-DF7B-AA2E136B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5888"/>
            <a:ext cx="6086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</a:t>
            </a:r>
          </a:p>
        </p:txBody>
      </p:sp>
      <p:pic>
        <p:nvPicPr>
          <p:cNvPr id="20484" name="Imagen 7">
            <a:extLst>
              <a:ext uri="{FF2B5EF4-FFF2-40B4-BE49-F238E27FC236}">
                <a16:creationId xmlns:a16="http://schemas.microsoft.com/office/drawing/2014/main" id="{BC66CE70-F5A2-8353-4206-BC01A1D2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913188"/>
            <a:ext cx="31210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uadroTexto 1">
            <a:extLst>
              <a:ext uri="{FF2B5EF4-FFF2-40B4-BE49-F238E27FC236}">
                <a16:creationId xmlns:a16="http://schemas.microsoft.com/office/drawing/2014/main" id="{20236182-4714-95D2-9DC6-F28C422F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37D40E5A-5010-C644-8737-B3498986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92150"/>
            <a:ext cx="8351837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Da gloria a Jesucristo, el hijo de David.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Hosanna en las alturas a nuestro Salvador.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pasarán,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no, no,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b="1" dirty="0">
              <a:latin typeface="Comic Sans MS" panose="030F0702030302020204" pitchFamily="66" charset="0"/>
            </a:endParaRPr>
          </a:p>
        </p:txBody>
      </p:sp>
      <p:pic>
        <p:nvPicPr>
          <p:cNvPr id="21507" name="Imagen 7">
            <a:extLst>
              <a:ext uri="{FF2B5EF4-FFF2-40B4-BE49-F238E27FC236}">
                <a16:creationId xmlns:a16="http://schemas.microsoft.com/office/drawing/2014/main" id="{424E5A96-A138-CFA9-0DBE-CFE02325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56063"/>
            <a:ext cx="31210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uadroTexto 1">
            <a:extLst>
              <a:ext uri="{FF2B5EF4-FFF2-40B4-BE49-F238E27FC236}">
                <a16:creationId xmlns:a16="http://schemas.microsoft.com/office/drawing/2014/main" id="{F26F0610-5234-EF71-0358-0B37DFE5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04" y="836712"/>
            <a:ext cx="8452296" cy="3462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defRPr/>
            </a:pPr>
            <a:endParaRPr lang="es-ES" altLang="es-ES" sz="1000" dirty="0"/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Caminamos, caminamos con Él.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15000"/>
              </a:lnSpc>
              <a:defRPr/>
            </a:pPr>
            <a:r>
              <a:rPr lang="es-ES" altLang="es-E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altLang="es-ES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36954"/>
            <a:ext cx="710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+mj-cs"/>
              </a:rPr>
              <a:t>C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+mj-cs"/>
              </a:rPr>
              <a:t>AMINAMOS EN LA PAZ</a:t>
            </a:r>
          </a:p>
        </p:txBody>
      </p:sp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3F3E42CC-A1C7-F878-9762-791145DB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402"/>
            <a:ext cx="3794324" cy="35015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Comentario Palabra de Dios: “La vida eterna…” (Jn 10,27-30 – 4º Domingo de  Pascua)">
            <a:extLst>
              <a:ext uri="{FF2B5EF4-FFF2-40B4-BE49-F238E27FC236}">
                <a16:creationId xmlns:a16="http://schemas.microsoft.com/office/drawing/2014/main" id="{30B48EFD-3F32-C6F4-959B-1C979FE8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6468"/>
            <a:ext cx="38928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F5557-9DE7-E93A-9962-670F96D9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04778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2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08720"/>
            <a:ext cx="8281987" cy="580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pastor, nada me falta,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En praderas reposa mi alma,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en su agua descansa mi sed.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El me guía por senderos justos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por amor, por amor de su nombre.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Aunque pase por valles oscuros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ningún mal, ningún mal temeré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porque sé que el Señor va conmigo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	su cayado sostiene mi fe.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126" y="188224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 MI PASTOR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Kamiano » Dar la vida para unir">
            <a:extLst>
              <a:ext uri="{FF2B5EF4-FFF2-40B4-BE49-F238E27FC236}">
                <a16:creationId xmlns:a16="http://schemas.microsoft.com/office/drawing/2014/main" id="{B4A8C48F-B226-0D28-3868-C20D4386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65" y="1648611"/>
            <a:ext cx="265673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6336704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pastor, nada me falta,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pastor. (bis)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preparas por mí una mesa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frente a aquellos que buscan mi mal.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aceite me ungiste, Señor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mi copa rebosa de Ti.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Gloria a Dios, padre omnipotente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su hijo Jesús, el Señor,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al Espíritu que habita el mundo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por los siglos eternos. Amén.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omentario al evangelio del domingo IV de Pascua, 12 de mayo de 2019 ·  Diócesis de Málaga : Portal de la Iglesia Católica de Málaga">
            <a:extLst>
              <a:ext uri="{FF2B5EF4-FFF2-40B4-BE49-F238E27FC236}">
                <a16:creationId xmlns:a16="http://schemas.microsoft.com/office/drawing/2014/main" id="{69D954B3-97E0-F17A-2AE8-58AF8B98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36912"/>
            <a:ext cx="350570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0DBA4-640C-60F1-E45C-029587EE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20688"/>
            <a:ext cx="7886700" cy="3456384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8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pastor, nada me falta, 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8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cursos CM: 6 Dibujos de Fano: Buen Pastor y ovejas">
            <a:extLst>
              <a:ext uri="{FF2B5EF4-FFF2-40B4-BE49-F238E27FC236}">
                <a16:creationId xmlns:a16="http://schemas.microsoft.com/office/drawing/2014/main" id="{0FBD5619-40D7-FDB9-F454-CC593395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35" y="2048322"/>
            <a:ext cx="4504730" cy="46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veja-imagen-animada-0104">
            <a:extLst>
              <a:ext uri="{FF2B5EF4-FFF2-40B4-BE49-F238E27FC236}">
                <a16:creationId xmlns:a16="http://schemas.microsoft.com/office/drawing/2014/main" id="{277F1674-B5C9-7737-9A0A-0573389D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66" y="5650761"/>
            <a:ext cx="992882" cy="8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FBA2B744-FE31-A474-F056-2BF2EA7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CAB66504-5ED5-21C2-0C5A-E885B79F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919604B-B211-9488-0A82-FD3F1D13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CONMIGO PUEDES CONTAR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853A4-1B7C-9E1D-2053-D5EB6F41B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B23081B9-3E17-A922-0E0C-E1640F96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94EB67-719D-CF1B-7E5B-C808D53B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3" y="1323926"/>
            <a:ext cx="6867085" cy="45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5241974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DE0F46E7-146B-2E00-B097-38E6FA9A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5996852" y="6492720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</a:t>
            </a: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_tradnl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www.cristoredentor.info</a:t>
            </a:r>
            <a:endParaRPr kumimoji="0" lang="es-ES" alt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44044"/>
            <a:ext cx="5292080" cy="338554"/>
            <a:chOff x="-3791750" y="4038967"/>
            <a:chExt cx="5292080" cy="338554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-3791750" y="4038967"/>
              <a:ext cx="5292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       </a:t>
              </a:r>
              <a:r>
                <a:rPr kumimoji="0" lang="es-ES_tradnl" alt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www.instagram.com/cristoredentorva </a:t>
              </a:r>
              <a:endPara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31710" y="4087643"/>
              <a:ext cx="225031" cy="24423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98641" y="0"/>
            <a:ext cx="4175793" cy="224676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IV Domingo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de Pascua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s-E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de Abril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" y="150280"/>
            <a:ext cx="1325495" cy="1726996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4" y="3574259"/>
            <a:ext cx="4273919" cy="230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465C2B-9922-BCCA-F0EA-151872523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19" y="188640"/>
            <a:ext cx="4247206" cy="28900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99962F-49F0-3A27-CB35-EA910650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5605"/>
            <a:ext cx="3144522" cy="44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0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5996852" y="6492720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</a:t>
            </a: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_tradnl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www.cristoredentor.info</a:t>
            </a:r>
            <a:endParaRPr kumimoji="0" lang="es-ES" alt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44044"/>
            <a:ext cx="5292080" cy="338554"/>
            <a:chOff x="-3791750" y="4038967"/>
            <a:chExt cx="5292080" cy="338554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-3791750" y="4038967"/>
              <a:ext cx="5292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       </a:t>
              </a:r>
              <a:r>
                <a:rPr kumimoji="0" lang="es-ES_tradnl" alt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www.instagram.com/cristoredentorva </a:t>
              </a:r>
              <a:endPara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31710" y="4087643"/>
              <a:ext cx="225031" cy="24423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98641" y="0"/>
            <a:ext cx="4175793" cy="224676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IV Domingo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de Pascua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s-E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de Abril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" y="150280"/>
            <a:ext cx="1325495" cy="1726996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4" y="3574259"/>
            <a:ext cx="4273919" cy="230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465C2B-9922-BCCA-F0EA-151872523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19" y="188640"/>
            <a:ext cx="4247206" cy="28900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99962F-49F0-3A27-CB35-EA910650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5605"/>
            <a:ext cx="3144522" cy="44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16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3BB851EB-CC3F-94C4-22FF-B81955C0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14DDC317-362B-CA22-2FAF-DD86C4CF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A2FC2F0-5D34-16E5-297E-45CB23CC5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8E0D5F1C-EBEC-02FC-7109-0C169E7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FCC2B-152F-313F-E63E-749C042B1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85844-7B4D-B12C-E78E-C818FA7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3">
            <a:extLst>
              <a:ext uri="{FF2B5EF4-FFF2-40B4-BE49-F238E27FC236}">
                <a16:creationId xmlns:a16="http://schemas.microsoft.com/office/drawing/2014/main" id="{37A0EFD1-CF61-8AA6-8C4E-B1BA41CE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7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clama día y noche por su libertad,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permanece en la oscura tiniebla,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del hambre, el odio y la guerra.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6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2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8195" name="CuadroTexto 4">
            <a:extLst>
              <a:ext uri="{FF2B5EF4-FFF2-40B4-BE49-F238E27FC236}">
                <a16:creationId xmlns:a16="http://schemas.microsoft.com/office/drawing/2014/main" id="{71A1EC72-4ED2-9FC3-91B2-363BEF0D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B00BF-49BD-E3C0-8684-00B8D694F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8197" name="Picture 6" descr="Mundo Positivo - Home | Facebook">
            <a:extLst>
              <a:ext uri="{FF2B5EF4-FFF2-40B4-BE49-F238E27FC236}">
                <a16:creationId xmlns:a16="http://schemas.microsoft.com/office/drawing/2014/main" id="{4D277022-EE44-862E-D69B-8EBF13B8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CE4084-EB23-D23D-2902-9FBD2C7BEA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819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68C0CCA-D1B6-3953-D147-65EB230D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13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Comentario Palabra de Dios: “La vida eterna…” (Jn 10,27-30 – 4º Domingo de  Pascua)">
            <a:extLst>
              <a:ext uri="{FF2B5EF4-FFF2-40B4-BE49-F238E27FC236}">
                <a16:creationId xmlns:a16="http://schemas.microsoft.com/office/drawing/2014/main" id="{30B48EFD-3F32-C6F4-959B-1C979FE8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6468"/>
            <a:ext cx="38928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CF82566-5B78-A106-088C-D7B1F212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06" y="764704"/>
            <a:ext cx="4236641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E785F1D-0971-452F-978F-56DE544F5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4C58E8DE-C733-4907-97F9-50B1DB1B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F786BC-D49A-49FC-A01A-E4180A44BFA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  <a:endParaRPr lang="es-ES_tradnl" altLang="es-ES" sz="2000" b="1" dirty="0">
              <a:latin typeface="Comic Sans MS" panose="030F0702030302020204" pitchFamily="66" charset="0"/>
            </a:endParaRPr>
          </a:p>
        </p:txBody>
      </p:sp>
      <p:pic>
        <p:nvPicPr>
          <p:cNvPr id="9221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FE4C3480-820F-47B0-B141-ADEED2C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800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800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La piedra que desecharon los arquitectos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es ahora la piedra angular.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8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Primera carta del apóstol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san Juan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752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60350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4974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9521</TotalTime>
  <Words>1652</Words>
  <Application>Microsoft Office PowerPoint</Application>
  <PresentationFormat>Presentación en pantalla (4:3)</PresentationFormat>
  <Paragraphs>309</Paragraphs>
  <Slides>38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51" baseType="lpstr">
      <vt:lpstr>Arial</vt:lpstr>
      <vt:lpstr>Baskerville Old Face</vt:lpstr>
      <vt:lpstr>Bodoni MT Black</vt:lpstr>
      <vt:lpstr>Calibri</vt:lpstr>
      <vt:lpstr>Calibri Light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IV DOMINGO DE PASCUA</vt:lpstr>
      <vt:lpstr>Presentación de PowerPoint</vt:lpstr>
      <vt:lpstr>LITURGIA DE LA PALABRA</vt:lpstr>
      <vt:lpstr>Presentación de PowerPoint</vt:lpstr>
      <vt:lpstr>IV DOMINGO DE PASCUA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IV DOMINGO DE PASCUA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Familia Cuartero Fernando</cp:lastModifiedBy>
  <cp:revision>855</cp:revision>
  <dcterms:created xsi:type="dcterms:W3CDTF">2008-10-09T14:11:57Z</dcterms:created>
  <dcterms:modified xsi:type="dcterms:W3CDTF">2024-04-18T21:05:24Z</dcterms:modified>
</cp:coreProperties>
</file>